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20104100" cy="11315700"/>
  <p:notesSz cx="20104100" cy="113157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079" y="11661"/>
            <a:ext cx="19657940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822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11890"/>
          </a:xfrm>
          <a:custGeom>
            <a:avLst/>
            <a:gdLst/>
            <a:ahLst/>
            <a:cxnLst/>
            <a:rect l="l" t="t" r="r" b="b"/>
            <a:pathLst>
              <a:path w="20104100" h="11311890">
                <a:moveTo>
                  <a:pt x="20104099" y="0"/>
                </a:moveTo>
                <a:lnTo>
                  <a:pt x="0" y="0"/>
                </a:lnTo>
                <a:lnTo>
                  <a:pt x="0" y="11311381"/>
                </a:lnTo>
                <a:lnTo>
                  <a:pt x="20104099" y="11311381"/>
                </a:lnTo>
                <a:lnTo>
                  <a:pt x="20104099" y="0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9511" y="5024768"/>
            <a:ext cx="7839075" cy="1323975"/>
          </a:xfrm>
          <a:custGeom>
            <a:avLst/>
            <a:gdLst/>
            <a:ahLst/>
            <a:cxnLst/>
            <a:rect l="l" t="t" r="r" b="b"/>
            <a:pathLst>
              <a:path w="7839075" h="1323975">
                <a:moveTo>
                  <a:pt x="7177072" y="0"/>
                </a:moveTo>
                <a:lnTo>
                  <a:pt x="661715" y="0"/>
                </a:lnTo>
                <a:lnTo>
                  <a:pt x="614463" y="1661"/>
                </a:lnTo>
                <a:lnTo>
                  <a:pt x="568106" y="6571"/>
                </a:lnTo>
                <a:lnTo>
                  <a:pt x="522757" y="14618"/>
                </a:lnTo>
                <a:lnTo>
                  <a:pt x="478528" y="25690"/>
                </a:lnTo>
                <a:lnTo>
                  <a:pt x="435532" y="39673"/>
                </a:lnTo>
                <a:lnTo>
                  <a:pt x="393880" y="56458"/>
                </a:lnTo>
                <a:lnTo>
                  <a:pt x="353683" y="75931"/>
                </a:lnTo>
                <a:lnTo>
                  <a:pt x="315056" y="97980"/>
                </a:lnTo>
                <a:lnTo>
                  <a:pt x="278108" y="122494"/>
                </a:lnTo>
                <a:lnTo>
                  <a:pt x="242952" y="149360"/>
                </a:lnTo>
                <a:lnTo>
                  <a:pt x="209701" y="178466"/>
                </a:lnTo>
                <a:lnTo>
                  <a:pt x="178466" y="209701"/>
                </a:lnTo>
                <a:lnTo>
                  <a:pt x="149360" y="242952"/>
                </a:lnTo>
                <a:lnTo>
                  <a:pt x="122494" y="278108"/>
                </a:lnTo>
                <a:lnTo>
                  <a:pt x="97980" y="315056"/>
                </a:lnTo>
                <a:lnTo>
                  <a:pt x="75931" y="353683"/>
                </a:lnTo>
                <a:lnTo>
                  <a:pt x="56458" y="393880"/>
                </a:lnTo>
                <a:lnTo>
                  <a:pt x="39673" y="435532"/>
                </a:lnTo>
                <a:lnTo>
                  <a:pt x="25690" y="478528"/>
                </a:lnTo>
                <a:lnTo>
                  <a:pt x="14618" y="522757"/>
                </a:lnTo>
                <a:lnTo>
                  <a:pt x="6571" y="568106"/>
                </a:lnTo>
                <a:lnTo>
                  <a:pt x="1661" y="614463"/>
                </a:lnTo>
                <a:lnTo>
                  <a:pt x="0" y="661715"/>
                </a:lnTo>
                <a:lnTo>
                  <a:pt x="1661" y="708968"/>
                </a:lnTo>
                <a:lnTo>
                  <a:pt x="6571" y="755325"/>
                </a:lnTo>
                <a:lnTo>
                  <a:pt x="14618" y="800674"/>
                </a:lnTo>
                <a:lnTo>
                  <a:pt x="25690" y="844902"/>
                </a:lnTo>
                <a:lnTo>
                  <a:pt x="39673" y="887899"/>
                </a:lnTo>
                <a:lnTo>
                  <a:pt x="56458" y="929551"/>
                </a:lnTo>
                <a:lnTo>
                  <a:pt x="75931" y="969747"/>
                </a:lnTo>
                <a:lnTo>
                  <a:pt x="97980" y="1008375"/>
                </a:lnTo>
                <a:lnTo>
                  <a:pt x="122494" y="1045323"/>
                </a:lnTo>
                <a:lnTo>
                  <a:pt x="149360" y="1080479"/>
                </a:lnTo>
                <a:lnTo>
                  <a:pt x="178466" y="1113730"/>
                </a:lnTo>
                <a:lnTo>
                  <a:pt x="209701" y="1144964"/>
                </a:lnTo>
                <a:lnTo>
                  <a:pt x="242952" y="1174071"/>
                </a:lnTo>
                <a:lnTo>
                  <a:pt x="278108" y="1200937"/>
                </a:lnTo>
                <a:lnTo>
                  <a:pt x="315056" y="1225451"/>
                </a:lnTo>
                <a:lnTo>
                  <a:pt x="353683" y="1247500"/>
                </a:lnTo>
                <a:lnTo>
                  <a:pt x="393880" y="1266973"/>
                </a:lnTo>
                <a:lnTo>
                  <a:pt x="435532" y="1283757"/>
                </a:lnTo>
                <a:lnTo>
                  <a:pt x="478528" y="1297741"/>
                </a:lnTo>
                <a:lnTo>
                  <a:pt x="522757" y="1308813"/>
                </a:lnTo>
                <a:lnTo>
                  <a:pt x="568106" y="1316859"/>
                </a:lnTo>
                <a:lnTo>
                  <a:pt x="614463" y="1321770"/>
                </a:lnTo>
                <a:lnTo>
                  <a:pt x="661715" y="1323431"/>
                </a:lnTo>
                <a:lnTo>
                  <a:pt x="7177072" y="1323431"/>
                </a:lnTo>
                <a:lnTo>
                  <a:pt x="7224325" y="1321770"/>
                </a:lnTo>
                <a:lnTo>
                  <a:pt x="7270682" y="1316859"/>
                </a:lnTo>
                <a:lnTo>
                  <a:pt x="7316031" y="1308813"/>
                </a:lnTo>
                <a:lnTo>
                  <a:pt x="7360259" y="1297741"/>
                </a:lnTo>
                <a:lnTo>
                  <a:pt x="7403256" y="1283757"/>
                </a:lnTo>
                <a:lnTo>
                  <a:pt x="7444908" y="1266973"/>
                </a:lnTo>
                <a:lnTo>
                  <a:pt x="7485104" y="1247500"/>
                </a:lnTo>
                <a:lnTo>
                  <a:pt x="7523732" y="1225451"/>
                </a:lnTo>
                <a:lnTo>
                  <a:pt x="7560680" y="1200937"/>
                </a:lnTo>
                <a:lnTo>
                  <a:pt x="7595835" y="1174071"/>
                </a:lnTo>
                <a:lnTo>
                  <a:pt x="7629087" y="1144964"/>
                </a:lnTo>
                <a:lnTo>
                  <a:pt x="7660321" y="1113730"/>
                </a:lnTo>
                <a:lnTo>
                  <a:pt x="7689428" y="1080479"/>
                </a:lnTo>
                <a:lnTo>
                  <a:pt x="7716294" y="1045323"/>
                </a:lnTo>
                <a:lnTo>
                  <a:pt x="7740808" y="1008375"/>
                </a:lnTo>
                <a:lnTo>
                  <a:pt x="7762857" y="969747"/>
                </a:lnTo>
                <a:lnTo>
                  <a:pt x="7782330" y="929551"/>
                </a:lnTo>
                <a:lnTo>
                  <a:pt x="7799114" y="887899"/>
                </a:lnTo>
                <a:lnTo>
                  <a:pt x="7813098" y="844902"/>
                </a:lnTo>
                <a:lnTo>
                  <a:pt x="7824170" y="800674"/>
                </a:lnTo>
                <a:lnTo>
                  <a:pt x="7832216" y="755325"/>
                </a:lnTo>
                <a:lnTo>
                  <a:pt x="7837127" y="708968"/>
                </a:lnTo>
                <a:lnTo>
                  <a:pt x="7838788" y="661715"/>
                </a:lnTo>
                <a:lnTo>
                  <a:pt x="7837127" y="614463"/>
                </a:lnTo>
                <a:lnTo>
                  <a:pt x="7832216" y="568106"/>
                </a:lnTo>
                <a:lnTo>
                  <a:pt x="7824170" y="522757"/>
                </a:lnTo>
                <a:lnTo>
                  <a:pt x="7813098" y="478528"/>
                </a:lnTo>
                <a:lnTo>
                  <a:pt x="7799114" y="435532"/>
                </a:lnTo>
                <a:lnTo>
                  <a:pt x="7782330" y="393880"/>
                </a:lnTo>
                <a:lnTo>
                  <a:pt x="7762857" y="353683"/>
                </a:lnTo>
                <a:lnTo>
                  <a:pt x="7740808" y="315056"/>
                </a:lnTo>
                <a:lnTo>
                  <a:pt x="7716294" y="278108"/>
                </a:lnTo>
                <a:lnTo>
                  <a:pt x="7689428" y="242952"/>
                </a:lnTo>
                <a:lnTo>
                  <a:pt x="7660321" y="209701"/>
                </a:lnTo>
                <a:lnTo>
                  <a:pt x="7629087" y="178466"/>
                </a:lnTo>
                <a:lnTo>
                  <a:pt x="7595835" y="149360"/>
                </a:lnTo>
                <a:lnTo>
                  <a:pt x="7560680" y="122494"/>
                </a:lnTo>
                <a:lnTo>
                  <a:pt x="7523732" y="97980"/>
                </a:lnTo>
                <a:lnTo>
                  <a:pt x="7485104" y="75931"/>
                </a:lnTo>
                <a:lnTo>
                  <a:pt x="7444908" y="56458"/>
                </a:lnTo>
                <a:lnTo>
                  <a:pt x="7403256" y="39673"/>
                </a:lnTo>
                <a:lnTo>
                  <a:pt x="7360259" y="25690"/>
                </a:lnTo>
                <a:lnTo>
                  <a:pt x="7316031" y="14618"/>
                </a:lnTo>
                <a:lnTo>
                  <a:pt x="7270682" y="6571"/>
                </a:lnTo>
                <a:lnTo>
                  <a:pt x="7224325" y="1661"/>
                </a:lnTo>
                <a:lnTo>
                  <a:pt x="7177072" y="0"/>
                </a:lnTo>
                <a:close/>
              </a:path>
            </a:pathLst>
          </a:custGeom>
          <a:solidFill>
            <a:srgbClr val="649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69293" y="10001785"/>
            <a:ext cx="14935200" cy="1310005"/>
          </a:xfrm>
          <a:custGeom>
            <a:avLst/>
            <a:gdLst/>
            <a:ahLst/>
            <a:cxnLst/>
            <a:rect l="l" t="t" r="r" b="b"/>
            <a:pathLst>
              <a:path w="14935200" h="1310004">
                <a:moveTo>
                  <a:pt x="14934794" y="0"/>
                </a:moveTo>
                <a:lnTo>
                  <a:pt x="13752132" y="0"/>
                </a:lnTo>
                <a:lnTo>
                  <a:pt x="13752132" y="716381"/>
                </a:lnTo>
                <a:lnTo>
                  <a:pt x="0" y="716381"/>
                </a:lnTo>
                <a:lnTo>
                  <a:pt x="0" y="776719"/>
                </a:lnTo>
                <a:lnTo>
                  <a:pt x="13752132" y="776719"/>
                </a:lnTo>
                <a:lnTo>
                  <a:pt x="13752132" y="1309598"/>
                </a:lnTo>
                <a:lnTo>
                  <a:pt x="14934794" y="1309598"/>
                </a:lnTo>
                <a:lnTo>
                  <a:pt x="14934794" y="0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69293" y="10001785"/>
            <a:ext cx="14935200" cy="1310005"/>
          </a:xfrm>
          <a:custGeom>
            <a:avLst/>
            <a:gdLst/>
            <a:ahLst/>
            <a:cxnLst/>
            <a:rect l="l" t="t" r="r" b="b"/>
            <a:pathLst>
              <a:path w="14935200" h="1310004">
                <a:moveTo>
                  <a:pt x="14934794" y="0"/>
                </a:moveTo>
                <a:lnTo>
                  <a:pt x="13752132" y="0"/>
                </a:lnTo>
                <a:lnTo>
                  <a:pt x="13752132" y="716381"/>
                </a:lnTo>
                <a:lnTo>
                  <a:pt x="0" y="716381"/>
                </a:lnTo>
                <a:lnTo>
                  <a:pt x="0" y="776719"/>
                </a:lnTo>
                <a:lnTo>
                  <a:pt x="13752132" y="776719"/>
                </a:lnTo>
                <a:lnTo>
                  <a:pt x="13752132" y="1309598"/>
                </a:lnTo>
                <a:lnTo>
                  <a:pt x="14934794" y="1309598"/>
                </a:lnTo>
                <a:lnTo>
                  <a:pt x="14934794" y="0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174479"/>
            <a:ext cx="20104100" cy="3136900"/>
          </a:xfrm>
          <a:custGeom>
            <a:avLst/>
            <a:gdLst/>
            <a:ahLst/>
            <a:cxnLst/>
            <a:rect l="l" t="t" r="r" b="b"/>
            <a:pathLst>
              <a:path w="20104100" h="3136900">
                <a:moveTo>
                  <a:pt x="0" y="0"/>
                </a:moveTo>
                <a:lnTo>
                  <a:pt x="0" y="3136899"/>
                </a:lnTo>
                <a:lnTo>
                  <a:pt x="20104098" y="3136899"/>
                </a:lnTo>
                <a:lnTo>
                  <a:pt x="20104098" y="2692399"/>
                </a:lnTo>
                <a:lnTo>
                  <a:pt x="9717639" y="2692399"/>
                </a:lnTo>
                <a:lnTo>
                  <a:pt x="9662083" y="2679699"/>
                </a:lnTo>
                <a:lnTo>
                  <a:pt x="9274679" y="2679699"/>
                </a:lnTo>
                <a:lnTo>
                  <a:pt x="9219552" y="2666999"/>
                </a:lnTo>
                <a:lnTo>
                  <a:pt x="8944755" y="2666999"/>
                </a:lnTo>
                <a:lnTo>
                  <a:pt x="8889966" y="2654299"/>
                </a:lnTo>
                <a:lnTo>
                  <a:pt x="8725946" y="2654299"/>
                </a:lnTo>
                <a:lnTo>
                  <a:pt x="8671390" y="2641599"/>
                </a:lnTo>
                <a:lnTo>
                  <a:pt x="8562455" y="2641599"/>
                </a:lnTo>
                <a:lnTo>
                  <a:pt x="8508077" y="2628899"/>
                </a:lnTo>
                <a:lnTo>
                  <a:pt x="8345306" y="2628899"/>
                </a:lnTo>
                <a:lnTo>
                  <a:pt x="8291172" y="2616199"/>
                </a:lnTo>
                <a:lnTo>
                  <a:pt x="8237099" y="2616199"/>
                </a:lnTo>
                <a:lnTo>
                  <a:pt x="8183089" y="2603499"/>
                </a:lnTo>
                <a:lnTo>
                  <a:pt x="8075256" y="2603499"/>
                </a:lnTo>
                <a:lnTo>
                  <a:pt x="8021434" y="2590799"/>
                </a:lnTo>
                <a:lnTo>
                  <a:pt x="7913982" y="2590799"/>
                </a:lnTo>
                <a:lnTo>
                  <a:pt x="7860353" y="2578099"/>
                </a:lnTo>
                <a:lnTo>
                  <a:pt x="7806789" y="2578099"/>
                </a:lnTo>
                <a:lnTo>
                  <a:pt x="7753289" y="2565399"/>
                </a:lnTo>
                <a:lnTo>
                  <a:pt x="7699856" y="2565399"/>
                </a:lnTo>
                <a:lnTo>
                  <a:pt x="7646488" y="2552699"/>
                </a:lnTo>
                <a:lnTo>
                  <a:pt x="7593187" y="2552699"/>
                </a:lnTo>
                <a:lnTo>
                  <a:pt x="7539952" y="2539999"/>
                </a:lnTo>
                <a:lnTo>
                  <a:pt x="7486785" y="2539999"/>
                </a:lnTo>
                <a:lnTo>
                  <a:pt x="7433685" y="2527299"/>
                </a:lnTo>
                <a:lnTo>
                  <a:pt x="7380653" y="2527299"/>
                </a:lnTo>
                <a:lnTo>
                  <a:pt x="7327690" y="2514599"/>
                </a:lnTo>
                <a:lnTo>
                  <a:pt x="7274795" y="2514599"/>
                </a:lnTo>
                <a:lnTo>
                  <a:pt x="7221969" y="2501899"/>
                </a:lnTo>
                <a:lnTo>
                  <a:pt x="7169213" y="2501899"/>
                </a:lnTo>
                <a:lnTo>
                  <a:pt x="7116526" y="2489199"/>
                </a:lnTo>
                <a:lnTo>
                  <a:pt x="7063910" y="2489199"/>
                </a:lnTo>
                <a:lnTo>
                  <a:pt x="7011364" y="2476499"/>
                </a:lnTo>
                <a:lnTo>
                  <a:pt x="6958889" y="2476499"/>
                </a:lnTo>
                <a:lnTo>
                  <a:pt x="6854154" y="2451099"/>
                </a:lnTo>
                <a:lnTo>
                  <a:pt x="6801894" y="2451099"/>
                </a:lnTo>
                <a:lnTo>
                  <a:pt x="6697593" y="2425699"/>
                </a:lnTo>
                <a:lnTo>
                  <a:pt x="6645552" y="2425699"/>
                </a:lnTo>
                <a:lnTo>
                  <a:pt x="6541691" y="2400299"/>
                </a:lnTo>
                <a:lnTo>
                  <a:pt x="6489872" y="2400299"/>
                </a:lnTo>
                <a:lnTo>
                  <a:pt x="6386459" y="2374899"/>
                </a:lnTo>
                <a:lnTo>
                  <a:pt x="6334865" y="2374899"/>
                </a:lnTo>
                <a:lnTo>
                  <a:pt x="6231906" y="2349499"/>
                </a:lnTo>
                <a:lnTo>
                  <a:pt x="6180542" y="2349499"/>
                </a:lnTo>
                <a:lnTo>
                  <a:pt x="5975858" y="2298699"/>
                </a:lnTo>
                <a:lnTo>
                  <a:pt x="5924882" y="2298699"/>
                </a:lnTo>
                <a:lnTo>
                  <a:pt x="5721774" y="2247899"/>
                </a:lnTo>
                <a:lnTo>
                  <a:pt x="5671197" y="2247899"/>
                </a:lnTo>
                <a:lnTo>
                  <a:pt x="5369449" y="2171699"/>
                </a:lnTo>
                <a:lnTo>
                  <a:pt x="5319446" y="2171699"/>
                </a:lnTo>
                <a:lnTo>
                  <a:pt x="4193220" y="1879599"/>
                </a:lnTo>
                <a:lnTo>
                  <a:pt x="4145328" y="1854199"/>
                </a:lnTo>
                <a:lnTo>
                  <a:pt x="3859937" y="1777999"/>
                </a:lnTo>
                <a:lnTo>
                  <a:pt x="3812702" y="1752599"/>
                </a:lnTo>
                <a:lnTo>
                  <a:pt x="3624720" y="1701799"/>
                </a:lnTo>
                <a:lnTo>
                  <a:pt x="3577965" y="1676399"/>
                </a:lnTo>
                <a:lnTo>
                  <a:pt x="3391925" y="1625599"/>
                </a:lnTo>
                <a:lnTo>
                  <a:pt x="3345661" y="1600199"/>
                </a:lnTo>
                <a:lnTo>
                  <a:pt x="3253431" y="1574799"/>
                </a:lnTo>
                <a:lnTo>
                  <a:pt x="3207466" y="1549399"/>
                </a:lnTo>
                <a:lnTo>
                  <a:pt x="3070174" y="1511299"/>
                </a:lnTo>
                <a:lnTo>
                  <a:pt x="3024612" y="1485899"/>
                </a:lnTo>
                <a:lnTo>
                  <a:pt x="2933795" y="1460499"/>
                </a:lnTo>
                <a:lnTo>
                  <a:pt x="2888540" y="1435099"/>
                </a:lnTo>
                <a:lnTo>
                  <a:pt x="2798340" y="1409699"/>
                </a:lnTo>
                <a:lnTo>
                  <a:pt x="2753395" y="1384299"/>
                </a:lnTo>
                <a:lnTo>
                  <a:pt x="2708555" y="1371599"/>
                </a:lnTo>
                <a:lnTo>
                  <a:pt x="2663819" y="1346199"/>
                </a:lnTo>
                <a:lnTo>
                  <a:pt x="2574662" y="1320799"/>
                </a:lnTo>
                <a:lnTo>
                  <a:pt x="2530242" y="1295399"/>
                </a:lnTo>
                <a:lnTo>
                  <a:pt x="2485928" y="1282699"/>
                </a:lnTo>
                <a:lnTo>
                  <a:pt x="2441721" y="1257299"/>
                </a:lnTo>
                <a:lnTo>
                  <a:pt x="2353627" y="1231899"/>
                </a:lnTo>
                <a:lnTo>
                  <a:pt x="2309741" y="1206499"/>
                </a:lnTo>
                <a:lnTo>
                  <a:pt x="2265963" y="1193799"/>
                </a:lnTo>
                <a:lnTo>
                  <a:pt x="2222293" y="1168399"/>
                </a:lnTo>
                <a:lnTo>
                  <a:pt x="2178732" y="1155699"/>
                </a:lnTo>
                <a:lnTo>
                  <a:pt x="2135281" y="1130299"/>
                </a:lnTo>
                <a:lnTo>
                  <a:pt x="2091938" y="1117599"/>
                </a:lnTo>
                <a:lnTo>
                  <a:pt x="2048706" y="1092199"/>
                </a:lnTo>
                <a:lnTo>
                  <a:pt x="2005584" y="1079499"/>
                </a:lnTo>
                <a:lnTo>
                  <a:pt x="1962572" y="1054099"/>
                </a:lnTo>
                <a:lnTo>
                  <a:pt x="1919672" y="1041399"/>
                </a:lnTo>
                <a:lnTo>
                  <a:pt x="1876883" y="1015999"/>
                </a:lnTo>
                <a:lnTo>
                  <a:pt x="1834206" y="1003299"/>
                </a:lnTo>
                <a:lnTo>
                  <a:pt x="1791641" y="977899"/>
                </a:lnTo>
                <a:lnTo>
                  <a:pt x="1749188" y="965199"/>
                </a:lnTo>
                <a:lnTo>
                  <a:pt x="1706849" y="939799"/>
                </a:lnTo>
                <a:lnTo>
                  <a:pt x="1664622" y="927099"/>
                </a:lnTo>
                <a:lnTo>
                  <a:pt x="1580511" y="876299"/>
                </a:lnTo>
                <a:lnTo>
                  <a:pt x="1538627" y="863599"/>
                </a:lnTo>
                <a:lnTo>
                  <a:pt x="1496858" y="838199"/>
                </a:lnTo>
                <a:lnTo>
                  <a:pt x="1455204" y="825499"/>
                </a:lnTo>
                <a:lnTo>
                  <a:pt x="1372244" y="774699"/>
                </a:lnTo>
                <a:lnTo>
                  <a:pt x="1330938" y="761999"/>
                </a:lnTo>
                <a:lnTo>
                  <a:pt x="1289748" y="736599"/>
                </a:lnTo>
                <a:lnTo>
                  <a:pt x="1248676" y="723899"/>
                </a:lnTo>
                <a:lnTo>
                  <a:pt x="1166885" y="673099"/>
                </a:lnTo>
                <a:lnTo>
                  <a:pt x="1126166" y="660399"/>
                </a:lnTo>
                <a:lnTo>
                  <a:pt x="1045086" y="609599"/>
                </a:lnTo>
                <a:lnTo>
                  <a:pt x="1004725" y="596899"/>
                </a:lnTo>
                <a:lnTo>
                  <a:pt x="884361" y="520699"/>
                </a:lnTo>
                <a:lnTo>
                  <a:pt x="844481" y="507999"/>
                </a:lnTo>
                <a:lnTo>
                  <a:pt x="765086" y="457199"/>
                </a:lnTo>
                <a:lnTo>
                  <a:pt x="725571" y="444499"/>
                </a:lnTo>
                <a:lnTo>
                  <a:pt x="607763" y="368299"/>
                </a:lnTo>
                <a:lnTo>
                  <a:pt x="568741" y="355599"/>
                </a:lnTo>
                <a:lnTo>
                  <a:pt x="413894" y="253999"/>
                </a:lnTo>
                <a:lnTo>
                  <a:pt x="375496" y="241299"/>
                </a:lnTo>
                <a:lnTo>
                  <a:pt x="0" y="0"/>
                </a:lnTo>
                <a:close/>
              </a:path>
              <a:path w="20104100" h="3136900">
                <a:moveTo>
                  <a:pt x="20104098" y="0"/>
                </a:moveTo>
                <a:lnTo>
                  <a:pt x="19728624" y="241299"/>
                </a:lnTo>
                <a:lnTo>
                  <a:pt x="19690225" y="253999"/>
                </a:lnTo>
                <a:lnTo>
                  <a:pt x="19535377" y="355599"/>
                </a:lnTo>
                <a:lnTo>
                  <a:pt x="19496354" y="368299"/>
                </a:lnTo>
                <a:lnTo>
                  <a:pt x="19378545" y="444499"/>
                </a:lnTo>
                <a:lnTo>
                  <a:pt x="19339030" y="457199"/>
                </a:lnTo>
                <a:lnTo>
                  <a:pt x="19259635" y="507999"/>
                </a:lnTo>
                <a:lnTo>
                  <a:pt x="19219754" y="520699"/>
                </a:lnTo>
                <a:lnTo>
                  <a:pt x="19099390" y="596899"/>
                </a:lnTo>
                <a:lnTo>
                  <a:pt x="19059028" y="609599"/>
                </a:lnTo>
                <a:lnTo>
                  <a:pt x="18977947" y="660399"/>
                </a:lnTo>
                <a:lnTo>
                  <a:pt x="18937229" y="673099"/>
                </a:lnTo>
                <a:lnTo>
                  <a:pt x="18855437" y="723899"/>
                </a:lnTo>
                <a:lnTo>
                  <a:pt x="18814364" y="736599"/>
                </a:lnTo>
                <a:lnTo>
                  <a:pt x="18773175" y="761999"/>
                </a:lnTo>
                <a:lnTo>
                  <a:pt x="18731869" y="774699"/>
                </a:lnTo>
                <a:lnTo>
                  <a:pt x="18648907" y="825499"/>
                </a:lnTo>
                <a:lnTo>
                  <a:pt x="18607253" y="838199"/>
                </a:lnTo>
                <a:lnTo>
                  <a:pt x="18565484" y="863599"/>
                </a:lnTo>
                <a:lnTo>
                  <a:pt x="18523600" y="876299"/>
                </a:lnTo>
                <a:lnTo>
                  <a:pt x="18439488" y="927099"/>
                </a:lnTo>
                <a:lnTo>
                  <a:pt x="18397262" y="939799"/>
                </a:lnTo>
                <a:lnTo>
                  <a:pt x="18354922" y="965199"/>
                </a:lnTo>
                <a:lnTo>
                  <a:pt x="18312469" y="977899"/>
                </a:lnTo>
                <a:lnTo>
                  <a:pt x="18269904" y="1003299"/>
                </a:lnTo>
                <a:lnTo>
                  <a:pt x="18227226" y="1015999"/>
                </a:lnTo>
                <a:lnTo>
                  <a:pt x="18184437" y="1041399"/>
                </a:lnTo>
                <a:lnTo>
                  <a:pt x="18141537" y="1054099"/>
                </a:lnTo>
                <a:lnTo>
                  <a:pt x="18098525" y="1079499"/>
                </a:lnTo>
                <a:lnTo>
                  <a:pt x="18055403" y="1092199"/>
                </a:lnTo>
                <a:lnTo>
                  <a:pt x="18012170" y="1117599"/>
                </a:lnTo>
                <a:lnTo>
                  <a:pt x="17968828" y="1130299"/>
                </a:lnTo>
                <a:lnTo>
                  <a:pt x="17925376" y="1155699"/>
                </a:lnTo>
                <a:lnTo>
                  <a:pt x="17881815" y="1168399"/>
                </a:lnTo>
                <a:lnTo>
                  <a:pt x="17838145" y="1193799"/>
                </a:lnTo>
                <a:lnTo>
                  <a:pt x="17794367" y="1206499"/>
                </a:lnTo>
                <a:lnTo>
                  <a:pt x="17750481" y="1231899"/>
                </a:lnTo>
                <a:lnTo>
                  <a:pt x="17662386" y="1257299"/>
                </a:lnTo>
                <a:lnTo>
                  <a:pt x="17618179" y="1282699"/>
                </a:lnTo>
                <a:lnTo>
                  <a:pt x="17573864" y="1295399"/>
                </a:lnTo>
                <a:lnTo>
                  <a:pt x="17529444" y="1320799"/>
                </a:lnTo>
                <a:lnTo>
                  <a:pt x="17440287" y="1346199"/>
                </a:lnTo>
                <a:lnTo>
                  <a:pt x="17395551" y="1371599"/>
                </a:lnTo>
                <a:lnTo>
                  <a:pt x="17350710" y="1384299"/>
                </a:lnTo>
                <a:lnTo>
                  <a:pt x="17305766" y="1409699"/>
                </a:lnTo>
                <a:lnTo>
                  <a:pt x="17215565" y="1435099"/>
                </a:lnTo>
                <a:lnTo>
                  <a:pt x="17170310" y="1460499"/>
                </a:lnTo>
                <a:lnTo>
                  <a:pt x="17079493" y="1485899"/>
                </a:lnTo>
                <a:lnTo>
                  <a:pt x="17033931" y="1511299"/>
                </a:lnTo>
                <a:lnTo>
                  <a:pt x="16896638" y="1549399"/>
                </a:lnTo>
                <a:lnTo>
                  <a:pt x="16850673" y="1574799"/>
                </a:lnTo>
                <a:lnTo>
                  <a:pt x="16758443" y="1600199"/>
                </a:lnTo>
                <a:lnTo>
                  <a:pt x="16712179" y="1625599"/>
                </a:lnTo>
                <a:lnTo>
                  <a:pt x="16526138" y="1676399"/>
                </a:lnTo>
                <a:lnTo>
                  <a:pt x="16479383" y="1701799"/>
                </a:lnTo>
                <a:lnTo>
                  <a:pt x="16291401" y="1752599"/>
                </a:lnTo>
                <a:lnTo>
                  <a:pt x="16244166" y="1777999"/>
                </a:lnTo>
                <a:lnTo>
                  <a:pt x="15958774" y="1854199"/>
                </a:lnTo>
                <a:lnTo>
                  <a:pt x="15910882" y="1879599"/>
                </a:lnTo>
                <a:lnTo>
                  <a:pt x="14784654" y="2171699"/>
                </a:lnTo>
                <a:lnTo>
                  <a:pt x="14734651" y="2171699"/>
                </a:lnTo>
                <a:lnTo>
                  <a:pt x="14432902" y="2247899"/>
                </a:lnTo>
                <a:lnTo>
                  <a:pt x="14382326" y="2247899"/>
                </a:lnTo>
                <a:lnTo>
                  <a:pt x="14179217" y="2298699"/>
                </a:lnTo>
                <a:lnTo>
                  <a:pt x="14128242" y="2298699"/>
                </a:lnTo>
                <a:lnTo>
                  <a:pt x="13923558" y="2349499"/>
                </a:lnTo>
                <a:lnTo>
                  <a:pt x="13872193" y="2349499"/>
                </a:lnTo>
                <a:lnTo>
                  <a:pt x="13769234" y="2374899"/>
                </a:lnTo>
                <a:lnTo>
                  <a:pt x="13717640" y="2374899"/>
                </a:lnTo>
                <a:lnTo>
                  <a:pt x="13614227" y="2400299"/>
                </a:lnTo>
                <a:lnTo>
                  <a:pt x="13562408" y="2400299"/>
                </a:lnTo>
                <a:lnTo>
                  <a:pt x="13458547" y="2425699"/>
                </a:lnTo>
                <a:lnTo>
                  <a:pt x="13406506" y="2425699"/>
                </a:lnTo>
                <a:lnTo>
                  <a:pt x="13302205" y="2451099"/>
                </a:lnTo>
                <a:lnTo>
                  <a:pt x="13249945" y="2451099"/>
                </a:lnTo>
                <a:lnTo>
                  <a:pt x="13145210" y="2476499"/>
                </a:lnTo>
                <a:lnTo>
                  <a:pt x="13092735" y="2476499"/>
                </a:lnTo>
                <a:lnTo>
                  <a:pt x="13040189" y="2489199"/>
                </a:lnTo>
                <a:lnTo>
                  <a:pt x="12987572" y="2489199"/>
                </a:lnTo>
                <a:lnTo>
                  <a:pt x="12934886" y="2501899"/>
                </a:lnTo>
                <a:lnTo>
                  <a:pt x="12882129" y="2501899"/>
                </a:lnTo>
                <a:lnTo>
                  <a:pt x="12829304" y="2514599"/>
                </a:lnTo>
                <a:lnTo>
                  <a:pt x="12776409" y="2514599"/>
                </a:lnTo>
                <a:lnTo>
                  <a:pt x="12723445" y="2527299"/>
                </a:lnTo>
                <a:lnTo>
                  <a:pt x="12670413" y="2527299"/>
                </a:lnTo>
                <a:lnTo>
                  <a:pt x="12617313" y="2539999"/>
                </a:lnTo>
                <a:lnTo>
                  <a:pt x="12564146" y="2539999"/>
                </a:lnTo>
                <a:lnTo>
                  <a:pt x="12510912" y="2552699"/>
                </a:lnTo>
                <a:lnTo>
                  <a:pt x="12457610" y="2552699"/>
                </a:lnTo>
                <a:lnTo>
                  <a:pt x="12404243" y="2565399"/>
                </a:lnTo>
                <a:lnTo>
                  <a:pt x="12350809" y="2565399"/>
                </a:lnTo>
                <a:lnTo>
                  <a:pt x="12297310" y="2578099"/>
                </a:lnTo>
                <a:lnTo>
                  <a:pt x="12243745" y="2578099"/>
                </a:lnTo>
                <a:lnTo>
                  <a:pt x="12190116" y="2590799"/>
                </a:lnTo>
                <a:lnTo>
                  <a:pt x="12082664" y="2590799"/>
                </a:lnTo>
                <a:lnTo>
                  <a:pt x="12028843" y="2603499"/>
                </a:lnTo>
                <a:lnTo>
                  <a:pt x="11921010" y="2603499"/>
                </a:lnTo>
                <a:lnTo>
                  <a:pt x="11866999" y="2616199"/>
                </a:lnTo>
                <a:lnTo>
                  <a:pt x="11812927" y="2616199"/>
                </a:lnTo>
                <a:lnTo>
                  <a:pt x="11758792" y="2628899"/>
                </a:lnTo>
                <a:lnTo>
                  <a:pt x="11596022" y="2628899"/>
                </a:lnTo>
                <a:lnTo>
                  <a:pt x="11541644" y="2641599"/>
                </a:lnTo>
                <a:lnTo>
                  <a:pt x="11432709" y="2641599"/>
                </a:lnTo>
                <a:lnTo>
                  <a:pt x="11378152" y="2654299"/>
                </a:lnTo>
                <a:lnTo>
                  <a:pt x="11214132" y="2654299"/>
                </a:lnTo>
                <a:lnTo>
                  <a:pt x="11159343" y="2666999"/>
                </a:lnTo>
                <a:lnTo>
                  <a:pt x="10884546" y="2666999"/>
                </a:lnTo>
                <a:lnTo>
                  <a:pt x="10829419" y="2679699"/>
                </a:lnTo>
                <a:lnTo>
                  <a:pt x="10442015" y="2679699"/>
                </a:lnTo>
                <a:lnTo>
                  <a:pt x="10386459" y="2692399"/>
                </a:lnTo>
                <a:lnTo>
                  <a:pt x="20104098" y="2692399"/>
                </a:lnTo>
                <a:lnTo>
                  <a:pt x="20104098" y="0"/>
                </a:lnTo>
                <a:close/>
              </a:path>
            </a:pathLst>
          </a:custGeom>
          <a:solidFill>
            <a:srgbClr val="E8F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190480"/>
            <a:ext cx="20104100" cy="2120900"/>
          </a:xfrm>
          <a:custGeom>
            <a:avLst/>
            <a:gdLst/>
            <a:ahLst/>
            <a:cxnLst/>
            <a:rect l="l" t="t" r="r" b="b"/>
            <a:pathLst>
              <a:path w="20104100" h="2120900">
                <a:moveTo>
                  <a:pt x="0" y="0"/>
                </a:moveTo>
                <a:lnTo>
                  <a:pt x="0" y="2120899"/>
                </a:lnTo>
                <a:lnTo>
                  <a:pt x="20104098" y="2120899"/>
                </a:lnTo>
                <a:lnTo>
                  <a:pt x="20104098" y="1816099"/>
                </a:lnTo>
                <a:lnTo>
                  <a:pt x="9202688" y="1816099"/>
                </a:lnTo>
                <a:lnTo>
                  <a:pt x="9146510" y="1803399"/>
                </a:lnTo>
                <a:lnTo>
                  <a:pt x="8810680" y="1803399"/>
                </a:lnTo>
                <a:lnTo>
                  <a:pt x="8754918" y="1790699"/>
                </a:lnTo>
                <a:lnTo>
                  <a:pt x="8532484" y="1790699"/>
                </a:lnTo>
                <a:lnTo>
                  <a:pt x="8477031" y="1777999"/>
                </a:lnTo>
                <a:lnTo>
                  <a:pt x="8255852" y="1777999"/>
                </a:lnTo>
                <a:lnTo>
                  <a:pt x="8200718" y="1765299"/>
                </a:lnTo>
                <a:lnTo>
                  <a:pt x="8035707" y="1765299"/>
                </a:lnTo>
                <a:lnTo>
                  <a:pt x="7980835" y="1752599"/>
                </a:lnTo>
                <a:lnTo>
                  <a:pt x="7871293" y="1752599"/>
                </a:lnTo>
                <a:lnTo>
                  <a:pt x="7816622" y="1739899"/>
                </a:lnTo>
                <a:lnTo>
                  <a:pt x="7707485" y="1739899"/>
                </a:lnTo>
                <a:lnTo>
                  <a:pt x="7653019" y="1727199"/>
                </a:lnTo>
                <a:lnTo>
                  <a:pt x="7544296" y="1727199"/>
                </a:lnTo>
                <a:lnTo>
                  <a:pt x="7490038" y="1714499"/>
                </a:lnTo>
                <a:lnTo>
                  <a:pt x="7381735" y="1714499"/>
                </a:lnTo>
                <a:lnTo>
                  <a:pt x="7327690" y="1701799"/>
                </a:lnTo>
                <a:lnTo>
                  <a:pt x="7219814" y="1701799"/>
                </a:lnTo>
                <a:lnTo>
                  <a:pt x="7165985" y="1689099"/>
                </a:lnTo>
                <a:lnTo>
                  <a:pt x="7058545" y="1689099"/>
                </a:lnTo>
                <a:lnTo>
                  <a:pt x="7004935" y="1676399"/>
                </a:lnTo>
                <a:lnTo>
                  <a:pt x="6951399" y="1676399"/>
                </a:lnTo>
                <a:lnTo>
                  <a:pt x="6897937" y="1663699"/>
                </a:lnTo>
                <a:lnTo>
                  <a:pt x="6844550" y="1663699"/>
                </a:lnTo>
                <a:lnTo>
                  <a:pt x="6791238" y="1650999"/>
                </a:lnTo>
                <a:lnTo>
                  <a:pt x="6684841" y="1650999"/>
                </a:lnTo>
                <a:lnTo>
                  <a:pt x="6631757" y="1638299"/>
                </a:lnTo>
                <a:lnTo>
                  <a:pt x="6578750" y="1638299"/>
                </a:lnTo>
                <a:lnTo>
                  <a:pt x="6525820" y="1625599"/>
                </a:lnTo>
                <a:lnTo>
                  <a:pt x="6472968" y="1625599"/>
                </a:lnTo>
                <a:lnTo>
                  <a:pt x="6420193" y="1612899"/>
                </a:lnTo>
                <a:lnTo>
                  <a:pt x="6367497" y="1612899"/>
                </a:lnTo>
                <a:lnTo>
                  <a:pt x="6314880" y="1600199"/>
                </a:lnTo>
                <a:lnTo>
                  <a:pt x="6262342" y="1600199"/>
                </a:lnTo>
                <a:lnTo>
                  <a:pt x="6209883" y="1587499"/>
                </a:lnTo>
                <a:lnTo>
                  <a:pt x="6157505" y="1587499"/>
                </a:lnTo>
                <a:lnTo>
                  <a:pt x="6105207" y="1574799"/>
                </a:lnTo>
                <a:lnTo>
                  <a:pt x="6052990" y="1574799"/>
                </a:lnTo>
                <a:lnTo>
                  <a:pt x="6000854" y="1562099"/>
                </a:lnTo>
                <a:lnTo>
                  <a:pt x="5948800" y="1562099"/>
                </a:lnTo>
                <a:lnTo>
                  <a:pt x="5896827" y="1549399"/>
                </a:lnTo>
                <a:lnTo>
                  <a:pt x="5844938" y="1549399"/>
                </a:lnTo>
                <a:lnTo>
                  <a:pt x="5741407" y="1523999"/>
                </a:lnTo>
                <a:lnTo>
                  <a:pt x="5689767" y="1523999"/>
                </a:lnTo>
                <a:lnTo>
                  <a:pt x="5638211" y="1511299"/>
                </a:lnTo>
                <a:lnTo>
                  <a:pt x="5586740" y="1511299"/>
                </a:lnTo>
                <a:lnTo>
                  <a:pt x="5535353" y="1498599"/>
                </a:lnTo>
                <a:lnTo>
                  <a:pt x="5484052" y="1498599"/>
                </a:lnTo>
                <a:lnTo>
                  <a:pt x="5381707" y="1473199"/>
                </a:lnTo>
                <a:lnTo>
                  <a:pt x="5330664" y="1473199"/>
                </a:lnTo>
                <a:lnTo>
                  <a:pt x="5228839" y="1447799"/>
                </a:lnTo>
                <a:lnTo>
                  <a:pt x="5178058" y="1447799"/>
                </a:lnTo>
                <a:lnTo>
                  <a:pt x="5127365" y="1435099"/>
                </a:lnTo>
                <a:lnTo>
                  <a:pt x="5076761" y="1435099"/>
                </a:lnTo>
                <a:lnTo>
                  <a:pt x="4975819" y="1409699"/>
                </a:lnTo>
                <a:lnTo>
                  <a:pt x="4925483" y="1409699"/>
                </a:lnTo>
                <a:lnTo>
                  <a:pt x="4775016" y="1371599"/>
                </a:lnTo>
                <a:lnTo>
                  <a:pt x="4725043" y="1371599"/>
                </a:lnTo>
                <a:lnTo>
                  <a:pt x="4625372" y="1346199"/>
                </a:lnTo>
                <a:lnTo>
                  <a:pt x="4575675" y="1346199"/>
                </a:lnTo>
                <a:lnTo>
                  <a:pt x="4476561" y="1320799"/>
                </a:lnTo>
                <a:lnTo>
                  <a:pt x="4427145" y="1320799"/>
                </a:lnTo>
                <a:lnTo>
                  <a:pt x="4279462" y="1282699"/>
                </a:lnTo>
                <a:lnTo>
                  <a:pt x="4230425" y="1282699"/>
                </a:lnTo>
                <a:lnTo>
                  <a:pt x="4035238" y="1231899"/>
                </a:lnTo>
                <a:lnTo>
                  <a:pt x="3986684" y="1231899"/>
                </a:lnTo>
                <a:lnTo>
                  <a:pt x="3793450" y="1181099"/>
                </a:lnTo>
                <a:lnTo>
                  <a:pt x="3745389" y="1181099"/>
                </a:lnTo>
                <a:lnTo>
                  <a:pt x="3506591" y="1117599"/>
                </a:lnTo>
                <a:lnTo>
                  <a:pt x="3459136" y="1117599"/>
                </a:lnTo>
                <a:lnTo>
                  <a:pt x="3129836" y="1028699"/>
                </a:lnTo>
                <a:lnTo>
                  <a:pt x="3083210" y="1028699"/>
                </a:lnTo>
                <a:lnTo>
                  <a:pt x="1865550" y="685799"/>
                </a:lnTo>
                <a:lnTo>
                  <a:pt x="1563402" y="596899"/>
                </a:lnTo>
                <a:lnTo>
                  <a:pt x="1520712" y="571499"/>
                </a:lnTo>
                <a:lnTo>
                  <a:pt x="1225259" y="482599"/>
                </a:lnTo>
                <a:lnTo>
                  <a:pt x="1183539" y="457199"/>
                </a:lnTo>
                <a:lnTo>
                  <a:pt x="935813" y="380999"/>
                </a:lnTo>
                <a:lnTo>
                  <a:pt x="894962" y="355599"/>
                </a:lnTo>
                <a:lnTo>
                  <a:pt x="732820" y="304799"/>
                </a:lnTo>
                <a:lnTo>
                  <a:pt x="692602" y="279399"/>
                </a:lnTo>
                <a:lnTo>
                  <a:pt x="533013" y="228599"/>
                </a:lnTo>
                <a:lnTo>
                  <a:pt x="493438" y="203199"/>
                </a:lnTo>
                <a:lnTo>
                  <a:pt x="375496" y="165099"/>
                </a:lnTo>
                <a:lnTo>
                  <a:pt x="0" y="0"/>
                </a:lnTo>
                <a:close/>
              </a:path>
              <a:path w="20104100" h="2120900">
                <a:moveTo>
                  <a:pt x="20104098" y="0"/>
                </a:moveTo>
                <a:lnTo>
                  <a:pt x="19728624" y="165099"/>
                </a:lnTo>
                <a:lnTo>
                  <a:pt x="19610680" y="203199"/>
                </a:lnTo>
                <a:lnTo>
                  <a:pt x="19571105" y="228599"/>
                </a:lnTo>
                <a:lnTo>
                  <a:pt x="19411515" y="279399"/>
                </a:lnTo>
                <a:lnTo>
                  <a:pt x="19371297" y="304799"/>
                </a:lnTo>
                <a:lnTo>
                  <a:pt x="19209154" y="355599"/>
                </a:lnTo>
                <a:lnTo>
                  <a:pt x="19168302" y="380999"/>
                </a:lnTo>
                <a:lnTo>
                  <a:pt x="18920575" y="457199"/>
                </a:lnTo>
                <a:lnTo>
                  <a:pt x="18878854" y="482599"/>
                </a:lnTo>
                <a:lnTo>
                  <a:pt x="18583399" y="571499"/>
                </a:lnTo>
                <a:lnTo>
                  <a:pt x="18540709" y="596899"/>
                </a:lnTo>
                <a:lnTo>
                  <a:pt x="18238560" y="685799"/>
                </a:lnTo>
                <a:lnTo>
                  <a:pt x="17020895" y="1028699"/>
                </a:lnTo>
                <a:lnTo>
                  <a:pt x="16974269" y="1028699"/>
                </a:lnTo>
                <a:lnTo>
                  <a:pt x="16644968" y="1117599"/>
                </a:lnTo>
                <a:lnTo>
                  <a:pt x="16597512" y="1117599"/>
                </a:lnTo>
                <a:lnTo>
                  <a:pt x="16358714" y="1181099"/>
                </a:lnTo>
                <a:lnTo>
                  <a:pt x="16310653" y="1181099"/>
                </a:lnTo>
                <a:lnTo>
                  <a:pt x="16117419" y="1231899"/>
                </a:lnTo>
                <a:lnTo>
                  <a:pt x="16068865" y="1231899"/>
                </a:lnTo>
                <a:lnTo>
                  <a:pt x="15873677" y="1282699"/>
                </a:lnTo>
                <a:lnTo>
                  <a:pt x="15824640" y="1282699"/>
                </a:lnTo>
                <a:lnTo>
                  <a:pt x="15676957" y="1320799"/>
                </a:lnTo>
                <a:lnTo>
                  <a:pt x="15627540" y="1320799"/>
                </a:lnTo>
                <a:lnTo>
                  <a:pt x="15528426" y="1346199"/>
                </a:lnTo>
                <a:lnTo>
                  <a:pt x="15478729" y="1346199"/>
                </a:lnTo>
                <a:lnTo>
                  <a:pt x="15379058" y="1371599"/>
                </a:lnTo>
                <a:lnTo>
                  <a:pt x="15329084" y="1371599"/>
                </a:lnTo>
                <a:lnTo>
                  <a:pt x="15178618" y="1409699"/>
                </a:lnTo>
                <a:lnTo>
                  <a:pt x="15128281" y="1409699"/>
                </a:lnTo>
                <a:lnTo>
                  <a:pt x="15027340" y="1435099"/>
                </a:lnTo>
                <a:lnTo>
                  <a:pt x="14976735" y="1435099"/>
                </a:lnTo>
                <a:lnTo>
                  <a:pt x="14926042" y="1447799"/>
                </a:lnTo>
                <a:lnTo>
                  <a:pt x="14875261" y="1447799"/>
                </a:lnTo>
                <a:lnTo>
                  <a:pt x="14773436" y="1473199"/>
                </a:lnTo>
                <a:lnTo>
                  <a:pt x="14722393" y="1473199"/>
                </a:lnTo>
                <a:lnTo>
                  <a:pt x="14620048" y="1498599"/>
                </a:lnTo>
                <a:lnTo>
                  <a:pt x="14568747" y="1498599"/>
                </a:lnTo>
                <a:lnTo>
                  <a:pt x="14517360" y="1511299"/>
                </a:lnTo>
                <a:lnTo>
                  <a:pt x="14465889" y="1511299"/>
                </a:lnTo>
                <a:lnTo>
                  <a:pt x="14414333" y="1523999"/>
                </a:lnTo>
                <a:lnTo>
                  <a:pt x="14362693" y="1523999"/>
                </a:lnTo>
                <a:lnTo>
                  <a:pt x="14259162" y="1549399"/>
                </a:lnTo>
                <a:lnTo>
                  <a:pt x="14207272" y="1549399"/>
                </a:lnTo>
                <a:lnTo>
                  <a:pt x="14155300" y="1562099"/>
                </a:lnTo>
                <a:lnTo>
                  <a:pt x="14103245" y="1562099"/>
                </a:lnTo>
                <a:lnTo>
                  <a:pt x="14051109" y="1574799"/>
                </a:lnTo>
                <a:lnTo>
                  <a:pt x="13998892" y="1574799"/>
                </a:lnTo>
                <a:lnTo>
                  <a:pt x="13946594" y="1587499"/>
                </a:lnTo>
                <a:lnTo>
                  <a:pt x="13894216" y="1587499"/>
                </a:lnTo>
                <a:lnTo>
                  <a:pt x="13841757" y="1600199"/>
                </a:lnTo>
                <a:lnTo>
                  <a:pt x="13789219" y="1600199"/>
                </a:lnTo>
                <a:lnTo>
                  <a:pt x="13736602" y="1612899"/>
                </a:lnTo>
                <a:lnTo>
                  <a:pt x="13683906" y="1612899"/>
                </a:lnTo>
                <a:lnTo>
                  <a:pt x="13631131" y="1625599"/>
                </a:lnTo>
                <a:lnTo>
                  <a:pt x="13578279" y="1625599"/>
                </a:lnTo>
                <a:lnTo>
                  <a:pt x="13525349" y="1638299"/>
                </a:lnTo>
                <a:lnTo>
                  <a:pt x="13472342" y="1638299"/>
                </a:lnTo>
                <a:lnTo>
                  <a:pt x="13419258" y="1650999"/>
                </a:lnTo>
                <a:lnTo>
                  <a:pt x="13312861" y="1650999"/>
                </a:lnTo>
                <a:lnTo>
                  <a:pt x="13259549" y="1663699"/>
                </a:lnTo>
                <a:lnTo>
                  <a:pt x="13206162" y="1663699"/>
                </a:lnTo>
                <a:lnTo>
                  <a:pt x="13152700" y="1676399"/>
                </a:lnTo>
                <a:lnTo>
                  <a:pt x="13099164" y="1676399"/>
                </a:lnTo>
                <a:lnTo>
                  <a:pt x="13045554" y="1689099"/>
                </a:lnTo>
                <a:lnTo>
                  <a:pt x="12938114" y="1689099"/>
                </a:lnTo>
                <a:lnTo>
                  <a:pt x="12884284" y="1701799"/>
                </a:lnTo>
                <a:lnTo>
                  <a:pt x="12776409" y="1701799"/>
                </a:lnTo>
                <a:lnTo>
                  <a:pt x="12722363" y="1714499"/>
                </a:lnTo>
                <a:lnTo>
                  <a:pt x="12614060" y="1714499"/>
                </a:lnTo>
                <a:lnTo>
                  <a:pt x="12559803" y="1727199"/>
                </a:lnTo>
                <a:lnTo>
                  <a:pt x="12451079" y="1727199"/>
                </a:lnTo>
                <a:lnTo>
                  <a:pt x="12396613" y="1739899"/>
                </a:lnTo>
                <a:lnTo>
                  <a:pt x="12287476" y="1739899"/>
                </a:lnTo>
                <a:lnTo>
                  <a:pt x="12232806" y="1752599"/>
                </a:lnTo>
                <a:lnTo>
                  <a:pt x="12123263" y="1752599"/>
                </a:lnTo>
                <a:lnTo>
                  <a:pt x="12068391" y="1765299"/>
                </a:lnTo>
                <a:lnTo>
                  <a:pt x="11903380" y="1765299"/>
                </a:lnTo>
                <a:lnTo>
                  <a:pt x="11848246" y="1777999"/>
                </a:lnTo>
                <a:lnTo>
                  <a:pt x="11627068" y="1777999"/>
                </a:lnTo>
                <a:lnTo>
                  <a:pt x="11571614" y="1790699"/>
                </a:lnTo>
                <a:lnTo>
                  <a:pt x="11349180" y="1790699"/>
                </a:lnTo>
                <a:lnTo>
                  <a:pt x="11293418" y="1803399"/>
                </a:lnTo>
                <a:lnTo>
                  <a:pt x="10957588" y="1803399"/>
                </a:lnTo>
                <a:lnTo>
                  <a:pt x="10901411" y="1816099"/>
                </a:lnTo>
                <a:lnTo>
                  <a:pt x="20104098" y="1816099"/>
                </a:lnTo>
                <a:lnTo>
                  <a:pt x="20104098" y="0"/>
                </a:lnTo>
                <a:close/>
              </a:path>
            </a:pathLst>
          </a:custGeom>
          <a:solidFill>
            <a:srgbClr val="79C2F8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3344" y="1280359"/>
            <a:ext cx="1489710" cy="123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7904" y="3637064"/>
            <a:ext cx="11179810" cy="2741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822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271479" y="10338309"/>
            <a:ext cx="483869" cy="52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35.png"/><Relationship Id="rId9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5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0" y="11308869"/>
                </a:moveTo>
                <a:lnTo>
                  <a:pt x="20104098" y="11308869"/>
                </a:lnTo>
                <a:lnTo>
                  <a:pt x="20104098" y="0"/>
                </a:lnTo>
                <a:lnTo>
                  <a:pt x="0" y="0"/>
                </a:lnTo>
                <a:lnTo>
                  <a:pt x="0" y="11308869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5386" y="6144986"/>
            <a:ext cx="8058784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680"/>
              </a:lnSpc>
              <a:spcBef>
                <a:spcPts val="105"/>
              </a:spcBef>
            </a:pPr>
            <a:r>
              <a:rPr sz="8900" b="1" spc="-204" dirty="0">
                <a:solidFill>
                  <a:srgbClr val="B9EE69"/>
                </a:solidFill>
                <a:latin typeface="Arial"/>
                <a:cs typeface="Arial"/>
              </a:rPr>
              <a:t>E-FORMASI</a:t>
            </a:r>
            <a:r>
              <a:rPr sz="8900" b="1" spc="-90" dirty="0">
                <a:solidFill>
                  <a:srgbClr val="B9EE69"/>
                </a:solidFill>
                <a:latin typeface="Arial"/>
                <a:cs typeface="Arial"/>
              </a:rPr>
              <a:t> </a:t>
            </a:r>
            <a:r>
              <a:rPr sz="8900" b="1" spc="90" dirty="0">
                <a:solidFill>
                  <a:srgbClr val="B9EE69"/>
                </a:solidFill>
                <a:latin typeface="Arial"/>
                <a:cs typeface="Arial"/>
              </a:rPr>
              <a:t>4.1</a:t>
            </a:r>
            <a:endParaRPr sz="89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</a:pPr>
            <a:r>
              <a:rPr sz="2300" spc="-415" dirty="0">
                <a:solidFill>
                  <a:srgbClr val="FFFFFF"/>
                </a:solidFill>
                <a:latin typeface="Arial Black"/>
                <a:cs typeface="Arial Black"/>
              </a:rPr>
              <a:t>Jakarta, </a:t>
            </a:r>
            <a:r>
              <a:rPr sz="2300" spc="-335" dirty="0">
                <a:solidFill>
                  <a:srgbClr val="FFFFFF"/>
                </a:solidFill>
                <a:latin typeface="Arial Black"/>
                <a:cs typeface="Arial Black"/>
              </a:rPr>
              <a:t>Maret</a:t>
            </a:r>
            <a:r>
              <a:rPr sz="23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355" dirty="0">
                <a:solidFill>
                  <a:srgbClr val="FFFFFF"/>
                </a:solidFill>
                <a:latin typeface="Arial Black"/>
                <a:cs typeface="Arial Black"/>
              </a:rPr>
              <a:t>2020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08968" y="10412755"/>
            <a:ext cx="7391400" cy="875030"/>
          </a:xfrm>
          <a:custGeom>
            <a:avLst/>
            <a:gdLst/>
            <a:ahLst/>
            <a:cxnLst/>
            <a:rect l="l" t="t" r="r" b="b"/>
            <a:pathLst>
              <a:path w="7391400" h="875029">
                <a:moveTo>
                  <a:pt x="5641888" y="0"/>
                </a:moveTo>
                <a:lnTo>
                  <a:pt x="5587294" y="401"/>
                </a:lnTo>
                <a:lnTo>
                  <a:pt x="5532741" y="1511"/>
                </a:lnTo>
                <a:lnTo>
                  <a:pt x="5478327" y="3324"/>
                </a:lnTo>
                <a:lnTo>
                  <a:pt x="5424148" y="5833"/>
                </a:lnTo>
                <a:lnTo>
                  <a:pt x="5370302" y="9031"/>
                </a:lnTo>
                <a:lnTo>
                  <a:pt x="5316885" y="12913"/>
                </a:lnTo>
                <a:lnTo>
                  <a:pt x="5263996" y="17471"/>
                </a:lnTo>
                <a:lnTo>
                  <a:pt x="5211731" y="22699"/>
                </a:lnTo>
                <a:lnTo>
                  <a:pt x="5160188" y="28591"/>
                </a:lnTo>
                <a:lnTo>
                  <a:pt x="5109464" y="35141"/>
                </a:lnTo>
                <a:lnTo>
                  <a:pt x="5059655" y="42341"/>
                </a:lnTo>
                <a:lnTo>
                  <a:pt x="5010860" y="50185"/>
                </a:lnTo>
                <a:lnTo>
                  <a:pt x="4963175" y="58666"/>
                </a:lnTo>
                <a:lnTo>
                  <a:pt x="4916698" y="67779"/>
                </a:lnTo>
                <a:lnTo>
                  <a:pt x="4871526" y="77517"/>
                </a:lnTo>
                <a:lnTo>
                  <a:pt x="4827756" y="87873"/>
                </a:lnTo>
                <a:lnTo>
                  <a:pt x="4785485" y="98840"/>
                </a:lnTo>
                <a:lnTo>
                  <a:pt x="4744811" y="110413"/>
                </a:lnTo>
                <a:lnTo>
                  <a:pt x="4691588" y="127783"/>
                </a:lnTo>
                <a:lnTo>
                  <a:pt x="4641239" y="145940"/>
                </a:lnTo>
                <a:lnTo>
                  <a:pt x="4593362" y="164770"/>
                </a:lnTo>
                <a:lnTo>
                  <a:pt x="4547555" y="184158"/>
                </a:lnTo>
                <a:lnTo>
                  <a:pt x="4503417" y="203989"/>
                </a:lnTo>
                <a:lnTo>
                  <a:pt x="4460544" y="224148"/>
                </a:lnTo>
                <a:lnTo>
                  <a:pt x="4418537" y="244521"/>
                </a:lnTo>
                <a:lnTo>
                  <a:pt x="4335506" y="285448"/>
                </a:lnTo>
                <a:lnTo>
                  <a:pt x="4293680" y="305772"/>
                </a:lnTo>
                <a:lnTo>
                  <a:pt x="4251111" y="325851"/>
                </a:lnTo>
                <a:lnTo>
                  <a:pt x="4207396" y="345568"/>
                </a:lnTo>
                <a:lnTo>
                  <a:pt x="4162134" y="364811"/>
                </a:lnTo>
                <a:lnTo>
                  <a:pt x="4114923" y="383462"/>
                </a:lnTo>
                <a:lnTo>
                  <a:pt x="4065362" y="401409"/>
                </a:lnTo>
                <a:lnTo>
                  <a:pt x="4013047" y="418536"/>
                </a:lnTo>
                <a:lnTo>
                  <a:pt x="3957578" y="434728"/>
                </a:lnTo>
                <a:lnTo>
                  <a:pt x="3898552" y="449870"/>
                </a:lnTo>
                <a:lnTo>
                  <a:pt x="3856727" y="459782"/>
                </a:lnTo>
                <a:lnTo>
                  <a:pt x="3813179" y="468936"/>
                </a:lnTo>
                <a:lnTo>
                  <a:pt x="3768055" y="477328"/>
                </a:lnTo>
                <a:lnTo>
                  <a:pt x="3721505" y="484950"/>
                </a:lnTo>
                <a:lnTo>
                  <a:pt x="3673678" y="491795"/>
                </a:lnTo>
                <a:lnTo>
                  <a:pt x="3624723" y="497859"/>
                </a:lnTo>
                <a:lnTo>
                  <a:pt x="3574789" y="503132"/>
                </a:lnTo>
                <a:lnTo>
                  <a:pt x="3524024" y="507611"/>
                </a:lnTo>
                <a:lnTo>
                  <a:pt x="3472578" y="511287"/>
                </a:lnTo>
                <a:lnTo>
                  <a:pt x="3420600" y="514155"/>
                </a:lnTo>
                <a:lnTo>
                  <a:pt x="3368238" y="516207"/>
                </a:lnTo>
                <a:lnTo>
                  <a:pt x="3315643" y="517438"/>
                </a:lnTo>
                <a:lnTo>
                  <a:pt x="3262961" y="517842"/>
                </a:lnTo>
                <a:lnTo>
                  <a:pt x="3210344" y="517410"/>
                </a:lnTo>
                <a:lnTo>
                  <a:pt x="3157938" y="516138"/>
                </a:lnTo>
                <a:lnTo>
                  <a:pt x="3105895" y="514018"/>
                </a:lnTo>
                <a:lnTo>
                  <a:pt x="3054362" y="511045"/>
                </a:lnTo>
                <a:lnTo>
                  <a:pt x="3003488" y="507211"/>
                </a:lnTo>
                <a:lnTo>
                  <a:pt x="2953423" y="502510"/>
                </a:lnTo>
                <a:lnTo>
                  <a:pt x="2900142" y="496798"/>
                </a:lnTo>
                <a:lnTo>
                  <a:pt x="2847944" y="490235"/>
                </a:lnTo>
                <a:lnTo>
                  <a:pt x="2796709" y="482911"/>
                </a:lnTo>
                <a:lnTo>
                  <a:pt x="2746318" y="474912"/>
                </a:lnTo>
                <a:lnTo>
                  <a:pt x="2696652" y="466328"/>
                </a:lnTo>
                <a:lnTo>
                  <a:pt x="2647594" y="457246"/>
                </a:lnTo>
                <a:lnTo>
                  <a:pt x="2599022" y="447756"/>
                </a:lnTo>
                <a:lnTo>
                  <a:pt x="2550820" y="437945"/>
                </a:lnTo>
                <a:lnTo>
                  <a:pt x="2502867" y="427902"/>
                </a:lnTo>
                <a:lnTo>
                  <a:pt x="2311175" y="387175"/>
                </a:lnTo>
                <a:lnTo>
                  <a:pt x="2262687" y="377296"/>
                </a:lnTo>
                <a:lnTo>
                  <a:pt x="2213735" y="367715"/>
                </a:lnTo>
                <a:lnTo>
                  <a:pt x="2164201" y="358521"/>
                </a:lnTo>
                <a:lnTo>
                  <a:pt x="2113965" y="349801"/>
                </a:lnTo>
                <a:lnTo>
                  <a:pt x="2062908" y="341644"/>
                </a:lnTo>
                <a:lnTo>
                  <a:pt x="2010912" y="334138"/>
                </a:lnTo>
                <a:lnTo>
                  <a:pt x="1962195" y="327655"/>
                </a:lnTo>
                <a:lnTo>
                  <a:pt x="1912722" y="321858"/>
                </a:lnTo>
                <a:lnTo>
                  <a:pt x="1862576" y="316745"/>
                </a:lnTo>
                <a:lnTo>
                  <a:pt x="1811839" y="312311"/>
                </a:lnTo>
                <a:lnTo>
                  <a:pt x="1760592" y="308555"/>
                </a:lnTo>
                <a:lnTo>
                  <a:pt x="1708918" y="305473"/>
                </a:lnTo>
                <a:lnTo>
                  <a:pt x="1656900" y="303062"/>
                </a:lnTo>
                <a:lnTo>
                  <a:pt x="1604618" y="301318"/>
                </a:lnTo>
                <a:lnTo>
                  <a:pt x="1552155" y="300240"/>
                </a:lnTo>
                <a:lnTo>
                  <a:pt x="1499594" y="299824"/>
                </a:lnTo>
                <a:lnTo>
                  <a:pt x="1447016" y="300067"/>
                </a:lnTo>
                <a:lnTo>
                  <a:pt x="1394503" y="300965"/>
                </a:lnTo>
                <a:lnTo>
                  <a:pt x="1342138" y="302517"/>
                </a:lnTo>
                <a:lnTo>
                  <a:pt x="1290003" y="304718"/>
                </a:lnTo>
                <a:lnTo>
                  <a:pt x="1238179" y="307566"/>
                </a:lnTo>
                <a:lnTo>
                  <a:pt x="1186749" y="311058"/>
                </a:lnTo>
                <a:lnTo>
                  <a:pt x="1135794" y="315190"/>
                </a:lnTo>
                <a:lnTo>
                  <a:pt x="1085398" y="319960"/>
                </a:lnTo>
                <a:lnTo>
                  <a:pt x="1035641" y="325365"/>
                </a:lnTo>
                <a:lnTo>
                  <a:pt x="986607" y="331402"/>
                </a:lnTo>
                <a:lnTo>
                  <a:pt x="938377" y="338067"/>
                </a:lnTo>
                <a:lnTo>
                  <a:pt x="891033" y="345357"/>
                </a:lnTo>
                <a:lnTo>
                  <a:pt x="844657" y="353270"/>
                </a:lnTo>
                <a:lnTo>
                  <a:pt x="799332" y="361803"/>
                </a:lnTo>
                <a:lnTo>
                  <a:pt x="755139" y="370952"/>
                </a:lnTo>
                <a:lnTo>
                  <a:pt x="684157" y="387100"/>
                </a:lnTo>
                <a:lnTo>
                  <a:pt x="617253" y="404487"/>
                </a:lnTo>
                <a:lnTo>
                  <a:pt x="554334" y="423047"/>
                </a:lnTo>
                <a:lnTo>
                  <a:pt x="495306" y="442717"/>
                </a:lnTo>
                <a:lnTo>
                  <a:pt x="440076" y="463433"/>
                </a:lnTo>
                <a:lnTo>
                  <a:pt x="388551" y="485130"/>
                </a:lnTo>
                <a:lnTo>
                  <a:pt x="340636" y="507745"/>
                </a:lnTo>
                <a:lnTo>
                  <a:pt x="296239" y="531213"/>
                </a:lnTo>
                <a:lnTo>
                  <a:pt x="255265" y="555470"/>
                </a:lnTo>
                <a:lnTo>
                  <a:pt x="217621" y="580453"/>
                </a:lnTo>
                <a:lnTo>
                  <a:pt x="183214" y="606096"/>
                </a:lnTo>
                <a:lnTo>
                  <a:pt x="151951" y="632336"/>
                </a:lnTo>
                <a:lnTo>
                  <a:pt x="123736" y="659109"/>
                </a:lnTo>
                <a:lnTo>
                  <a:pt x="76083" y="713996"/>
                </a:lnTo>
                <a:lnTo>
                  <a:pt x="39505" y="770245"/>
                </a:lnTo>
                <a:lnTo>
                  <a:pt x="0" y="874749"/>
                </a:lnTo>
                <a:lnTo>
                  <a:pt x="7391361" y="874749"/>
                </a:lnTo>
                <a:lnTo>
                  <a:pt x="7391361" y="168374"/>
                </a:lnTo>
                <a:lnTo>
                  <a:pt x="7315113" y="171715"/>
                </a:lnTo>
                <a:lnTo>
                  <a:pt x="7262487" y="172637"/>
                </a:lnTo>
                <a:lnTo>
                  <a:pt x="7209783" y="172808"/>
                </a:lnTo>
                <a:lnTo>
                  <a:pt x="7157108" y="172220"/>
                </a:lnTo>
                <a:lnTo>
                  <a:pt x="7104570" y="170866"/>
                </a:lnTo>
                <a:lnTo>
                  <a:pt x="7052278" y="168741"/>
                </a:lnTo>
                <a:lnTo>
                  <a:pt x="7000339" y="165838"/>
                </a:lnTo>
                <a:lnTo>
                  <a:pt x="6948862" y="162150"/>
                </a:lnTo>
                <a:lnTo>
                  <a:pt x="6897954" y="157670"/>
                </a:lnTo>
                <a:lnTo>
                  <a:pt x="6846305" y="151798"/>
                </a:lnTo>
                <a:lnTo>
                  <a:pt x="6795596" y="145229"/>
                </a:lnTo>
                <a:lnTo>
                  <a:pt x="6745710" y="138050"/>
                </a:lnTo>
                <a:lnTo>
                  <a:pt x="6696532" y="130351"/>
                </a:lnTo>
                <a:lnTo>
                  <a:pt x="6647943" y="122219"/>
                </a:lnTo>
                <a:lnTo>
                  <a:pt x="6599828" y="113743"/>
                </a:lnTo>
                <a:lnTo>
                  <a:pt x="6552070" y="105011"/>
                </a:lnTo>
                <a:lnTo>
                  <a:pt x="6362273" y="69297"/>
                </a:lnTo>
                <a:lnTo>
                  <a:pt x="6314549" y="60615"/>
                </a:lnTo>
                <a:lnTo>
                  <a:pt x="6266482" y="52207"/>
                </a:lnTo>
                <a:lnTo>
                  <a:pt x="6217956" y="44163"/>
                </a:lnTo>
                <a:lnTo>
                  <a:pt x="6168853" y="36570"/>
                </a:lnTo>
                <a:lnTo>
                  <a:pt x="6119058" y="29519"/>
                </a:lnTo>
                <a:lnTo>
                  <a:pt x="6068452" y="23096"/>
                </a:lnTo>
                <a:lnTo>
                  <a:pt x="6017030" y="17591"/>
                </a:lnTo>
                <a:lnTo>
                  <a:pt x="5964870" y="12847"/>
                </a:lnTo>
                <a:lnTo>
                  <a:pt x="5912071" y="8857"/>
                </a:lnTo>
                <a:lnTo>
                  <a:pt x="5858730" y="5615"/>
                </a:lnTo>
                <a:lnTo>
                  <a:pt x="5804944" y="3115"/>
                </a:lnTo>
                <a:lnTo>
                  <a:pt x="5750810" y="1350"/>
                </a:lnTo>
                <a:lnTo>
                  <a:pt x="5696426" y="314"/>
                </a:lnTo>
                <a:lnTo>
                  <a:pt x="56418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1256"/>
            <a:ext cx="20104100" cy="5017770"/>
            <a:chOff x="0" y="1256"/>
            <a:chExt cx="20104100" cy="5017770"/>
          </a:xfrm>
        </p:grpSpPr>
        <p:sp>
          <p:nvSpPr>
            <p:cNvPr id="6" name="object 6"/>
            <p:cNvSpPr/>
            <p:nvPr/>
          </p:nvSpPr>
          <p:spPr>
            <a:xfrm>
              <a:off x="0" y="1256"/>
              <a:ext cx="8760460" cy="2432050"/>
            </a:xfrm>
            <a:custGeom>
              <a:avLst/>
              <a:gdLst/>
              <a:ahLst/>
              <a:cxnLst/>
              <a:rect l="l" t="t" r="r" b="b"/>
              <a:pathLst>
                <a:path w="8760460" h="2432050">
                  <a:moveTo>
                    <a:pt x="8760038" y="0"/>
                  </a:moveTo>
                  <a:lnTo>
                    <a:pt x="0" y="0"/>
                  </a:lnTo>
                  <a:lnTo>
                    <a:pt x="0" y="1963781"/>
                  </a:lnTo>
                  <a:lnTo>
                    <a:pt x="90322" y="1954565"/>
                  </a:lnTo>
                  <a:lnTo>
                    <a:pt x="140204" y="1952339"/>
                  </a:lnTo>
                  <a:lnTo>
                    <a:pt x="190166" y="1951449"/>
                  </a:lnTo>
                  <a:lnTo>
                    <a:pt x="240142" y="1951905"/>
                  </a:lnTo>
                  <a:lnTo>
                    <a:pt x="290064" y="1953717"/>
                  </a:lnTo>
                  <a:lnTo>
                    <a:pt x="339867" y="1956895"/>
                  </a:lnTo>
                  <a:lnTo>
                    <a:pt x="389485" y="1961450"/>
                  </a:lnTo>
                  <a:lnTo>
                    <a:pt x="438851" y="1967390"/>
                  </a:lnTo>
                  <a:lnTo>
                    <a:pt x="487899" y="1974728"/>
                  </a:lnTo>
                  <a:lnTo>
                    <a:pt x="536563" y="1983471"/>
                  </a:lnTo>
                  <a:lnTo>
                    <a:pt x="584777" y="1993631"/>
                  </a:lnTo>
                  <a:lnTo>
                    <a:pt x="634424" y="2006685"/>
                  </a:lnTo>
                  <a:lnTo>
                    <a:pt x="683324" y="2021041"/>
                  </a:lnTo>
                  <a:lnTo>
                    <a:pt x="731550" y="2036570"/>
                  </a:lnTo>
                  <a:lnTo>
                    <a:pt x="779174" y="2053141"/>
                  </a:lnTo>
                  <a:lnTo>
                    <a:pt x="826271" y="2070624"/>
                  </a:lnTo>
                  <a:lnTo>
                    <a:pt x="872914" y="2088887"/>
                  </a:lnTo>
                  <a:lnTo>
                    <a:pt x="919176" y="2107800"/>
                  </a:lnTo>
                  <a:lnTo>
                    <a:pt x="965130" y="2127233"/>
                  </a:lnTo>
                  <a:lnTo>
                    <a:pt x="1010850" y="2147055"/>
                  </a:lnTo>
                  <a:lnTo>
                    <a:pt x="1192850" y="2227622"/>
                  </a:lnTo>
                  <a:lnTo>
                    <a:pt x="1238498" y="2247431"/>
                  </a:lnTo>
                  <a:lnTo>
                    <a:pt x="1284350" y="2266846"/>
                  </a:lnTo>
                  <a:lnTo>
                    <a:pt x="1330481" y="2285736"/>
                  </a:lnTo>
                  <a:lnTo>
                    <a:pt x="1376964" y="2303971"/>
                  </a:lnTo>
                  <a:lnTo>
                    <a:pt x="1423873" y="2321419"/>
                  </a:lnTo>
                  <a:lnTo>
                    <a:pt x="1471280" y="2337952"/>
                  </a:lnTo>
                  <a:lnTo>
                    <a:pt x="1519259" y="2353437"/>
                  </a:lnTo>
                  <a:lnTo>
                    <a:pt x="1567883" y="2367744"/>
                  </a:lnTo>
                  <a:lnTo>
                    <a:pt x="1615825" y="2379976"/>
                  </a:lnTo>
                  <a:lnTo>
                    <a:pt x="1664323" y="2390893"/>
                  </a:lnTo>
                  <a:lnTo>
                    <a:pt x="1713322" y="2400503"/>
                  </a:lnTo>
                  <a:lnTo>
                    <a:pt x="1762765" y="2408816"/>
                  </a:lnTo>
                  <a:lnTo>
                    <a:pt x="1812595" y="2415840"/>
                  </a:lnTo>
                  <a:lnTo>
                    <a:pt x="1862756" y="2421584"/>
                  </a:lnTo>
                  <a:lnTo>
                    <a:pt x="1913193" y="2426058"/>
                  </a:lnTo>
                  <a:lnTo>
                    <a:pt x="1963848" y="2429269"/>
                  </a:lnTo>
                  <a:lnTo>
                    <a:pt x="2014666" y="2431226"/>
                  </a:lnTo>
                  <a:lnTo>
                    <a:pt x="2065589" y="2431939"/>
                  </a:lnTo>
                  <a:lnTo>
                    <a:pt x="2116563" y="2431416"/>
                  </a:lnTo>
                  <a:lnTo>
                    <a:pt x="2167530" y="2429665"/>
                  </a:lnTo>
                  <a:lnTo>
                    <a:pt x="2218434" y="2426696"/>
                  </a:lnTo>
                  <a:lnTo>
                    <a:pt x="2269218" y="2422518"/>
                  </a:lnTo>
                  <a:lnTo>
                    <a:pt x="2319828" y="2417138"/>
                  </a:lnTo>
                  <a:lnTo>
                    <a:pt x="2370205" y="2410567"/>
                  </a:lnTo>
                  <a:lnTo>
                    <a:pt x="2420295" y="2402812"/>
                  </a:lnTo>
                  <a:lnTo>
                    <a:pt x="2470040" y="2393883"/>
                  </a:lnTo>
                  <a:lnTo>
                    <a:pt x="2519385" y="2383788"/>
                  </a:lnTo>
                  <a:lnTo>
                    <a:pt x="2568272" y="2372536"/>
                  </a:lnTo>
                  <a:lnTo>
                    <a:pt x="2616646" y="2360135"/>
                  </a:lnTo>
                  <a:lnTo>
                    <a:pt x="2664451" y="2346596"/>
                  </a:lnTo>
                  <a:lnTo>
                    <a:pt x="2711630" y="2331925"/>
                  </a:lnTo>
                  <a:lnTo>
                    <a:pt x="2758126" y="2316133"/>
                  </a:lnTo>
                  <a:lnTo>
                    <a:pt x="2803884" y="2299228"/>
                  </a:lnTo>
                  <a:lnTo>
                    <a:pt x="2848847" y="2281219"/>
                  </a:lnTo>
                  <a:lnTo>
                    <a:pt x="2892959" y="2262114"/>
                  </a:lnTo>
                  <a:lnTo>
                    <a:pt x="2936164" y="2241922"/>
                  </a:lnTo>
                  <a:lnTo>
                    <a:pt x="2978405" y="2220652"/>
                  </a:lnTo>
                  <a:lnTo>
                    <a:pt x="3019626" y="2198313"/>
                  </a:lnTo>
                  <a:lnTo>
                    <a:pt x="3059770" y="2174914"/>
                  </a:lnTo>
                  <a:lnTo>
                    <a:pt x="3098782" y="2150463"/>
                  </a:lnTo>
                  <a:lnTo>
                    <a:pt x="3136604" y="2124969"/>
                  </a:lnTo>
                  <a:lnTo>
                    <a:pt x="3177568" y="2094189"/>
                  </a:lnTo>
                  <a:lnTo>
                    <a:pt x="3217054" y="2062457"/>
                  </a:lnTo>
                  <a:lnTo>
                    <a:pt x="3255189" y="2029859"/>
                  </a:lnTo>
                  <a:lnTo>
                    <a:pt x="3292100" y="1996478"/>
                  </a:lnTo>
                  <a:lnTo>
                    <a:pt x="3327913" y="1962401"/>
                  </a:lnTo>
                  <a:lnTo>
                    <a:pt x="3362755" y="1927711"/>
                  </a:lnTo>
                  <a:lnTo>
                    <a:pt x="3396752" y="1892493"/>
                  </a:lnTo>
                  <a:lnTo>
                    <a:pt x="3430030" y="1856832"/>
                  </a:lnTo>
                  <a:lnTo>
                    <a:pt x="3462716" y="1820814"/>
                  </a:lnTo>
                  <a:lnTo>
                    <a:pt x="3494937" y="1784522"/>
                  </a:lnTo>
                  <a:lnTo>
                    <a:pt x="3526820" y="1748041"/>
                  </a:lnTo>
                  <a:lnTo>
                    <a:pt x="3621698" y="1638317"/>
                  </a:lnTo>
                  <a:lnTo>
                    <a:pt x="3653489" y="1601931"/>
                  </a:lnTo>
                  <a:lnTo>
                    <a:pt x="3685575" y="1565780"/>
                  </a:lnTo>
                  <a:lnTo>
                    <a:pt x="3718080" y="1529949"/>
                  </a:lnTo>
                  <a:lnTo>
                    <a:pt x="3751132" y="1494524"/>
                  </a:lnTo>
                  <a:lnTo>
                    <a:pt x="3784857" y="1459588"/>
                  </a:lnTo>
                  <a:lnTo>
                    <a:pt x="3819382" y="1425227"/>
                  </a:lnTo>
                  <a:lnTo>
                    <a:pt x="3854833" y="1391526"/>
                  </a:lnTo>
                  <a:lnTo>
                    <a:pt x="3891337" y="1358568"/>
                  </a:lnTo>
                  <a:lnTo>
                    <a:pt x="3929019" y="1326440"/>
                  </a:lnTo>
                  <a:lnTo>
                    <a:pt x="3968008" y="1295225"/>
                  </a:lnTo>
                  <a:lnTo>
                    <a:pt x="4008428" y="1265009"/>
                  </a:lnTo>
                  <a:lnTo>
                    <a:pt x="4050407" y="1235877"/>
                  </a:lnTo>
                  <a:lnTo>
                    <a:pt x="4094071" y="1207913"/>
                  </a:lnTo>
                  <a:lnTo>
                    <a:pt x="4139547" y="1181201"/>
                  </a:lnTo>
                  <a:lnTo>
                    <a:pt x="4180343" y="1158294"/>
                  </a:lnTo>
                  <a:lnTo>
                    <a:pt x="4222555" y="1136821"/>
                  </a:lnTo>
                  <a:lnTo>
                    <a:pt x="4266083" y="1116791"/>
                  </a:lnTo>
                  <a:lnTo>
                    <a:pt x="4310828" y="1098214"/>
                  </a:lnTo>
                  <a:lnTo>
                    <a:pt x="4356690" y="1081101"/>
                  </a:lnTo>
                  <a:lnTo>
                    <a:pt x="4403571" y="1065462"/>
                  </a:lnTo>
                  <a:lnTo>
                    <a:pt x="4451369" y="1051306"/>
                  </a:lnTo>
                  <a:lnTo>
                    <a:pt x="4499985" y="1038645"/>
                  </a:lnTo>
                  <a:lnTo>
                    <a:pt x="4549320" y="1027488"/>
                  </a:lnTo>
                  <a:lnTo>
                    <a:pt x="4599275" y="1017845"/>
                  </a:lnTo>
                  <a:lnTo>
                    <a:pt x="4649748" y="1009726"/>
                  </a:lnTo>
                  <a:lnTo>
                    <a:pt x="4700642" y="1003142"/>
                  </a:lnTo>
                  <a:lnTo>
                    <a:pt x="4751856" y="998102"/>
                  </a:lnTo>
                  <a:lnTo>
                    <a:pt x="4803290" y="994617"/>
                  </a:lnTo>
                  <a:lnTo>
                    <a:pt x="4854846" y="992697"/>
                  </a:lnTo>
                  <a:lnTo>
                    <a:pt x="4906423" y="992352"/>
                  </a:lnTo>
                  <a:lnTo>
                    <a:pt x="4957921" y="993592"/>
                  </a:lnTo>
                  <a:lnTo>
                    <a:pt x="5009242" y="996427"/>
                  </a:lnTo>
                  <a:lnTo>
                    <a:pt x="5060285" y="1000868"/>
                  </a:lnTo>
                  <a:lnTo>
                    <a:pt x="5110950" y="1006924"/>
                  </a:lnTo>
                  <a:lnTo>
                    <a:pt x="5161139" y="1014606"/>
                  </a:lnTo>
                  <a:lnTo>
                    <a:pt x="5210752" y="1023923"/>
                  </a:lnTo>
                  <a:lnTo>
                    <a:pt x="5259688" y="1034886"/>
                  </a:lnTo>
                  <a:lnTo>
                    <a:pt x="5309801" y="1047257"/>
                  </a:lnTo>
                  <a:lnTo>
                    <a:pt x="5359090" y="1061141"/>
                  </a:lnTo>
                  <a:lnTo>
                    <a:pt x="5407626" y="1076417"/>
                  </a:lnTo>
                  <a:lnTo>
                    <a:pt x="5455477" y="1092963"/>
                  </a:lnTo>
                  <a:lnTo>
                    <a:pt x="5502716" y="1110657"/>
                  </a:lnTo>
                  <a:lnTo>
                    <a:pt x="5549410" y="1129377"/>
                  </a:lnTo>
                  <a:lnTo>
                    <a:pt x="5595631" y="1149002"/>
                  </a:lnTo>
                  <a:lnTo>
                    <a:pt x="5641448" y="1169409"/>
                  </a:lnTo>
                  <a:lnTo>
                    <a:pt x="5686931" y="1190477"/>
                  </a:lnTo>
                  <a:lnTo>
                    <a:pt x="5732150" y="1212084"/>
                  </a:lnTo>
                  <a:lnTo>
                    <a:pt x="5777175" y="1234108"/>
                  </a:lnTo>
                  <a:lnTo>
                    <a:pt x="5822076" y="1256427"/>
                  </a:lnTo>
                  <a:lnTo>
                    <a:pt x="5956736" y="1323939"/>
                  </a:lnTo>
                  <a:lnTo>
                    <a:pt x="6001841" y="1346221"/>
                  </a:lnTo>
                  <a:lnTo>
                    <a:pt x="6047172" y="1368189"/>
                  </a:lnTo>
                  <a:lnTo>
                    <a:pt x="6092798" y="1389722"/>
                  </a:lnTo>
                  <a:lnTo>
                    <a:pt x="6138791" y="1410697"/>
                  </a:lnTo>
                  <a:lnTo>
                    <a:pt x="6185219" y="1430993"/>
                  </a:lnTo>
                  <a:lnTo>
                    <a:pt x="6232153" y="1450488"/>
                  </a:lnTo>
                  <a:lnTo>
                    <a:pt x="6279662" y="1469060"/>
                  </a:lnTo>
                  <a:lnTo>
                    <a:pt x="6327817" y="1486587"/>
                  </a:lnTo>
                  <a:lnTo>
                    <a:pt x="6376688" y="1502947"/>
                  </a:lnTo>
                  <a:lnTo>
                    <a:pt x="6423190" y="1517639"/>
                  </a:lnTo>
                  <a:lnTo>
                    <a:pt x="6470285" y="1531089"/>
                  </a:lnTo>
                  <a:lnTo>
                    <a:pt x="6517924" y="1543301"/>
                  </a:lnTo>
                  <a:lnTo>
                    <a:pt x="6566054" y="1554279"/>
                  </a:lnTo>
                  <a:lnTo>
                    <a:pt x="6614625" y="1564027"/>
                  </a:lnTo>
                  <a:lnTo>
                    <a:pt x="6663585" y="1572551"/>
                  </a:lnTo>
                  <a:lnTo>
                    <a:pt x="6712884" y="1579855"/>
                  </a:lnTo>
                  <a:lnTo>
                    <a:pt x="6762471" y="1585942"/>
                  </a:lnTo>
                  <a:lnTo>
                    <a:pt x="6812294" y="1590819"/>
                  </a:lnTo>
                  <a:lnTo>
                    <a:pt x="6862303" y="1594488"/>
                  </a:lnTo>
                  <a:lnTo>
                    <a:pt x="6912446" y="1596955"/>
                  </a:lnTo>
                  <a:lnTo>
                    <a:pt x="6962672" y="1598224"/>
                  </a:lnTo>
                  <a:lnTo>
                    <a:pt x="7012931" y="1598299"/>
                  </a:lnTo>
                  <a:lnTo>
                    <a:pt x="7063172" y="1597185"/>
                  </a:lnTo>
                  <a:lnTo>
                    <a:pt x="7113343" y="1594887"/>
                  </a:lnTo>
                  <a:lnTo>
                    <a:pt x="7163393" y="1591408"/>
                  </a:lnTo>
                  <a:lnTo>
                    <a:pt x="7213272" y="1586753"/>
                  </a:lnTo>
                  <a:lnTo>
                    <a:pt x="7262928" y="1580927"/>
                  </a:lnTo>
                  <a:lnTo>
                    <a:pt x="7312310" y="1573934"/>
                  </a:lnTo>
                  <a:lnTo>
                    <a:pt x="7361367" y="1565779"/>
                  </a:lnTo>
                  <a:lnTo>
                    <a:pt x="7410049" y="1556465"/>
                  </a:lnTo>
                  <a:lnTo>
                    <a:pt x="7458304" y="1545998"/>
                  </a:lnTo>
                  <a:lnTo>
                    <a:pt x="7506081" y="1534382"/>
                  </a:lnTo>
                  <a:lnTo>
                    <a:pt x="7553329" y="1521622"/>
                  </a:lnTo>
                  <a:lnTo>
                    <a:pt x="7599997" y="1507721"/>
                  </a:lnTo>
                  <a:lnTo>
                    <a:pt x="7646035" y="1492684"/>
                  </a:lnTo>
                  <a:lnTo>
                    <a:pt x="7691390" y="1476517"/>
                  </a:lnTo>
                  <a:lnTo>
                    <a:pt x="7736013" y="1459222"/>
                  </a:lnTo>
                  <a:lnTo>
                    <a:pt x="7779851" y="1440805"/>
                  </a:lnTo>
                  <a:lnTo>
                    <a:pt x="7822855" y="1421270"/>
                  </a:lnTo>
                  <a:lnTo>
                    <a:pt x="7864972" y="1400621"/>
                  </a:lnTo>
                  <a:lnTo>
                    <a:pt x="7914425" y="1374982"/>
                  </a:lnTo>
                  <a:lnTo>
                    <a:pt x="7962232" y="1348157"/>
                  </a:lnTo>
                  <a:lnTo>
                    <a:pt x="8008415" y="1320182"/>
                  </a:lnTo>
                  <a:lnTo>
                    <a:pt x="8052996" y="1291091"/>
                  </a:lnTo>
                  <a:lnTo>
                    <a:pt x="8095995" y="1260920"/>
                  </a:lnTo>
                  <a:lnTo>
                    <a:pt x="8137436" y="1229702"/>
                  </a:lnTo>
                  <a:lnTo>
                    <a:pt x="8177340" y="1197474"/>
                  </a:lnTo>
                  <a:lnTo>
                    <a:pt x="8215727" y="1164270"/>
                  </a:lnTo>
                  <a:lnTo>
                    <a:pt x="8252621" y="1130124"/>
                  </a:lnTo>
                  <a:lnTo>
                    <a:pt x="8288042" y="1095072"/>
                  </a:lnTo>
                  <a:lnTo>
                    <a:pt x="8322013" y="1059148"/>
                  </a:lnTo>
                  <a:lnTo>
                    <a:pt x="8354555" y="1022388"/>
                  </a:lnTo>
                  <a:lnTo>
                    <a:pt x="8385689" y="984826"/>
                  </a:lnTo>
                  <a:lnTo>
                    <a:pt x="8415438" y="946497"/>
                  </a:lnTo>
                  <a:lnTo>
                    <a:pt x="8443823" y="907436"/>
                  </a:lnTo>
                  <a:lnTo>
                    <a:pt x="8470866" y="867678"/>
                  </a:lnTo>
                  <a:lnTo>
                    <a:pt x="8496588" y="827258"/>
                  </a:lnTo>
                  <a:lnTo>
                    <a:pt x="8521012" y="786210"/>
                  </a:lnTo>
                  <a:lnTo>
                    <a:pt x="8544158" y="744569"/>
                  </a:lnTo>
                  <a:lnTo>
                    <a:pt x="8566049" y="702371"/>
                  </a:lnTo>
                  <a:lnTo>
                    <a:pt x="8586706" y="659650"/>
                  </a:lnTo>
                  <a:lnTo>
                    <a:pt x="8606151" y="616441"/>
                  </a:lnTo>
                  <a:lnTo>
                    <a:pt x="8624405" y="572779"/>
                  </a:lnTo>
                  <a:lnTo>
                    <a:pt x="8641491" y="528699"/>
                  </a:lnTo>
                  <a:lnTo>
                    <a:pt x="8657430" y="484235"/>
                  </a:lnTo>
                  <a:lnTo>
                    <a:pt x="8672243" y="439423"/>
                  </a:lnTo>
                  <a:lnTo>
                    <a:pt x="8685953" y="394297"/>
                  </a:lnTo>
                  <a:lnTo>
                    <a:pt x="8698581" y="348892"/>
                  </a:lnTo>
                  <a:lnTo>
                    <a:pt x="8710148" y="303244"/>
                  </a:lnTo>
                  <a:lnTo>
                    <a:pt x="8720677" y="257386"/>
                  </a:lnTo>
                  <a:lnTo>
                    <a:pt x="8730189" y="211355"/>
                  </a:lnTo>
                  <a:lnTo>
                    <a:pt x="8760038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540"/>
              <a:ext cx="20104099" cy="50109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387934" y="10596598"/>
            <a:ext cx="220979" cy="3600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z="1950" b="1" spc="50" dirty="0">
                <a:solidFill>
                  <a:srgbClr val="A4A6A4"/>
                </a:solidFill>
                <a:latin typeface="Arial"/>
                <a:cs typeface="Arial"/>
              </a:rPr>
              <a:t>1</a:t>
            </a:fld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3" name="object 3"/>
            <p:cNvSpPr/>
            <p:nvPr/>
          </p:nvSpPr>
          <p:spPr>
            <a:xfrm>
              <a:off x="0" y="8174479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66826" y="2257249"/>
            <a:ext cx="19036030" cy="5373370"/>
            <a:chOff x="566826" y="2257249"/>
            <a:chExt cx="19036030" cy="5373370"/>
          </a:xfrm>
        </p:grpSpPr>
        <p:sp>
          <p:nvSpPr>
            <p:cNvPr id="6" name="object 6"/>
            <p:cNvSpPr/>
            <p:nvPr/>
          </p:nvSpPr>
          <p:spPr>
            <a:xfrm>
              <a:off x="800592" y="2379157"/>
              <a:ext cx="18568269" cy="50348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6826" y="2257249"/>
              <a:ext cx="19035802" cy="53729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2069" y="2404297"/>
              <a:ext cx="18489295" cy="4949825"/>
            </a:xfrm>
            <a:custGeom>
              <a:avLst/>
              <a:gdLst/>
              <a:ahLst/>
              <a:cxnLst/>
              <a:rect l="l" t="t" r="r" b="b"/>
              <a:pathLst>
                <a:path w="18489295" h="4949825">
                  <a:moveTo>
                    <a:pt x="18489085" y="0"/>
                  </a:moveTo>
                  <a:lnTo>
                    <a:pt x="0" y="0"/>
                  </a:lnTo>
                  <a:lnTo>
                    <a:pt x="0" y="4949358"/>
                  </a:lnTo>
                  <a:lnTo>
                    <a:pt x="18489085" y="4949358"/>
                  </a:lnTo>
                  <a:lnTo>
                    <a:pt x="18489085" y="0"/>
                  </a:lnTo>
                  <a:close/>
                </a:path>
              </a:pathLst>
            </a:custGeom>
            <a:solidFill>
              <a:srgbClr val="364D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4276" y="2397148"/>
            <a:ext cx="18365470" cy="485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85" dirty="0">
                <a:solidFill>
                  <a:srgbClr val="FFFFFF"/>
                </a:solidFill>
                <a:latin typeface="Carlito"/>
                <a:cs typeface="Carlito"/>
              </a:rPr>
              <a:t>PADA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APLIKASI 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EFORMASI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4.1 </a:t>
            </a:r>
            <a:r>
              <a:rPr sz="3950" spc="-20" dirty="0">
                <a:solidFill>
                  <a:srgbClr val="FFFFFF"/>
                </a:solidFill>
                <a:latin typeface="Carlito"/>
                <a:cs typeface="Carlito"/>
              </a:rPr>
              <a:t>ADA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3 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(TIGA) </a:t>
            </a:r>
            <a:r>
              <a:rPr sz="3950" spc="-10" dirty="0">
                <a:solidFill>
                  <a:srgbClr val="FFFFFF"/>
                </a:solidFill>
                <a:latin typeface="Carlito"/>
                <a:cs typeface="Carlito"/>
              </a:rPr>
              <a:t>KELOMPOK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PENGGUNA </a:t>
            </a:r>
            <a:r>
              <a:rPr sz="3950" spc="-55" dirty="0">
                <a:solidFill>
                  <a:srgbClr val="FFFFFF"/>
                </a:solidFill>
                <a:latin typeface="Carlito"/>
                <a:cs typeface="Carlito"/>
              </a:rPr>
              <a:t>YAITU</a:t>
            </a:r>
            <a:r>
              <a:rPr sz="3950" spc="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3950">
              <a:latin typeface="Carlito"/>
              <a:cs typeface="Carlito"/>
            </a:endParaRPr>
          </a:p>
          <a:p>
            <a:pPr marL="1292225" indent="-380365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1292860" algn="l"/>
              </a:tabLst>
            </a:pP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SUPER </a:t>
            </a:r>
            <a:r>
              <a:rPr sz="3950" spc="-35" dirty="0">
                <a:solidFill>
                  <a:srgbClr val="FFFFFF"/>
                </a:solidFill>
                <a:latin typeface="Carlito"/>
                <a:cs typeface="Carlito"/>
              </a:rPr>
              <a:t>ADMINISTRATOR</a:t>
            </a:r>
            <a:endParaRPr sz="3950">
              <a:latin typeface="Carlito"/>
              <a:cs typeface="Carlito"/>
            </a:endParaRPr>
          </a:p>
          <a:p>
            <a:pPr marL="1520825">
              <a:lnSpc>
                <a:spcPct val="100000"/>
              </a:lnSpc>
              <a:spcBef>
                <a:spcPts val="10"/>
              </a:spcBef>
            </a:pPr>
            <a:r>
              <a:rPr sz="3950" spc="-55" dirty="0">
                <a:solidFill>
                  <a:srgbClr val="FFFFFF"/>
                </a:solidFill>
                <a:latin typeface="Carlito"/>
                <a:cs typeface="Carlito"/>
              </a:rPr>
              <a:t>KOORDINATOR </a:t>
            </a:r>
            <a:r>
              <a:rPr sz="3950" spc="-15" dirty="0">
                <a:solidFill>
                  <a:srgbClr val="FFFFFF"/>
                </a:solidFill>
                <a:latin typeface="Carlito"/>
                <a:cs typeface="Carlito"/>
              </a:rPr>
              <a:t>BAGI 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UNIT 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ORGANISASI </a:t>
            </a:r>
            <a:r>
              <a:rPr sz="3950" spc="-20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3950" spc="-35" dirty="0">
                <a:solidFill>
                  <a:srgbClr val="FFFFFF"/>
                </a:solidFill>
                <a:latin typeface="Carlito"/>
                <a:cs typeface="Carlito"/>
              </a:rPr>
              <a:t>KEPEGAWAIAN</a:t>
            </a:r>
            <a:r>
              <a:rPr sz="3950" spc="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950" spc="-40" dirty="0">
                <a:solidFill>
                  <a:srgbClr val="FFFFFF"/>
                </a:solidFill>
                <a:latin typeface="Carlito"/>
                <a:cs typeface="Carlito"/>
              </a:rPr>
              <a:t>INSTANSI.</a:t>
            </a:r>
            <a:endParaRPr sz="3950">
              <a:latin typeface="Carlito"/>
              <a:cs typeface="Carlito"/>
            </a:endParaRPr>
          </a:p>
          <a:p>
            <a:pPr marL="1383665" indent="-471805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1383665" algn="l"/>
                <a:tab pos="1384300" algn="l"/>
              </a:tabLst>
            </a:pP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ORGANISASI</a:t>
            </a:r>
            <a:endParaRPr sz="3950">
              <a:latin typeface="Carlito"/>
              <a:cs typeface="Carlito"/>
            </a:endParaRPr>
          </a:p>
          <a:p>
            <a:pPr marL="1520825" marR="5080">
              <a:lnSpc>
                <a:spcPct val="100200"/>
              </a:lnSpc>
              <a:tabLst>
                <a:tab pos="4932045" algn="l"/>
                <a:tab pos="6549390" algn="l"/>
                <a:tab pos="8973820" algn="l"/>
                <a:tab pos="11426190" algn="l"/>
                <a:tab pos="13081635" algn="l"/>
                <a:tab pos="14239240" algn="l"/>
                <a:tab pos="15445740" algn="l"/>
                <a:tab pos="17432655" algn="l"/>
              </a:tabLst>
            </a:pP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BE</a:t>
            </a:r>
            <a:r>
              <a:rPr sz="395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950" spc="-3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ANGGUNG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3950" spc="-65" dirty="0">
                <a:solidFill>
                  <a:srgbClr val="FFFFFF"/>
                </a:solidFill>
                <a:latin typeface="Carlito"/>
                <a:cs typeface="Carlito"/>
              </a:rPr>
              <a:t>J</a:t>
            </a:r>
            <a:r>
              <a:rPr sz="3950" spc="-15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950" spc="-175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AB	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TERHA</a:t>
            </a:r>
            <a:r>
              <a:rPr sz="3950" spc="-6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AP	PENGISIAN	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3950" spc="-70" dirty="0">
                <a:solidFill>
                  <a:srgbClr val="FFFFFF"/>
                </a:solidFill>
                <a:latin typeface="Carlito"/>
                <a:cs typeface="Carlito"/>
              </a:rPr>
              <a:t>J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950" spc="-5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,	ABK,	PE</a:t>
            </a:r>
            <a:r>
              <a:rPr sz="3950" spc="-30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	</a:t>
            </a:r>
            <a:r>
              <a:rPr sz="3950" spc="-65" dirty="0">
                <a:solidFill>
                  <a:srgbClr val="FFFFFF"/>
                </a:solidFill>
                <a:latin typeface="Carlito"/>
                <a:cs typeface="Carlito"/>
              </a:rPr>
              <a:t>J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950" spc="-45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3950" spc="-315" dirty="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3950" spc="-4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AN  KELAS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950" spc="-105" dirty="0">
                <a:solidFill>
                  <a:srgbClr val="FFFFFF"/>
                </a:solidFill>
                <a:latin typeface="Carlito"/>
                <a:cs typeface="Carlito"/>
              </a:rPr>
              <a:t>JABATAN</a:t>
            </a:r>
            <a:endParaRPr sz="3950">
              <a:latin typeface="Carlito"/>
              <a:cs typeface="Carlito"/>
            </a:endParaRPr>
          </a:p>
          <a:p>
            <a:pPr marL="1383665" indent="-471805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1383665" algn="l"/>
                <a:tab pos="1384300" algn="l"/>
              </a:tabLst>
            </a:pPr>
            <a:r>
              <a:rPr sz="3950" spc="-35" dirty="0">
                <a:solidFill>
                  <a:srgbClr val="FFFFFF"/>
                </a:solidFill>
                <a:latin typeface="Carlito"/>
                <a:cs typeface="Carlito"/>
              </a:rPr>
              <a:t>KEPEGAWAIAN</a:t>
            </a:r>
            <a:endParaRPr sz="3950">
              <a:latin typeface="Carlito"/>
              <a:cs typeface="Carlito"/>
            </a:endParaRPr>
          </a:p>
          <a:p>
            <a:pPr marL="1475740">
              <a:lnSpc>
                <a:spcPct val="100000"/>
              </a:lnSpc>
              <a:spcBef>
                <a:spcPts val="10"/>
              </a:spcBef>
            </a:pPr>
            <a:r>
              <a:rPr sz="3950" spc="-30" dirty="0">
                <a:solidFill>
                  <a:srgbClr val="FFFFFF"/>
                </a:solidFill>
                <a:latin typeface="Carlito"/>
                <a:cs typeface="Carlito"/>
              </a:rPr>
              <a:t>BERTANGGUNG </a:t>
            </a:r>
            <a:r>
              <a:rPr sz="3950" spc="-80" dirty="0">
                <a:solidFill>
                  <a:srgbClr val="FFFFFF"/>
                </a:solidFill>
                <a:latin typeface="Carlito"/>
                <a:cs typeface="Carlito"/>
              </a:rPr>
              <a:t>JAWAB </a:t>
            </a:r>
            <a:r>
              <a:rPr sz="3950" spc="-10" dirty="0">
                <a:solidFill>
                  <a:srgbClr val="FFFFFF"/>
                </a:solidFill>
                <a:latin typeface="Carlito"/>
                <a:cs typeface="Carlito"/>
              </a:rPr>
              <a:t>TERHADAP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PENGISIAN </a:t>
            </a:r>
            <a:r>
              <a:rPr sz="3950" spc="-10" dirty="0">
                <a:solidFill>
                  <a:srgbClr val="FFFFFF"/>
                </a:solidFill>
                <a:latin typeface="Carlito"/>
                <a:cs typeface="Carlito"/>
              </a:rPr>
              <a:t>EKSISTING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ASN, </a:t>
            </a:r>
            <a:r>
              <a:rPr sz="3950" spc="-20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USUL</a:t>
            </a:r>
            <a:r>
              <a:rPr sz="395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ASN</a:t>
            </a:r>
            <a:endParaRPr sz="395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6826" y="7784745"/>
            <a:ext cx="19036030" cy="1753870"/>
            <a:chOff x="566826" y="7784745"/>
            <a:chExt cx="19036030" cy="1753870"/>
          </a:xfrm>
        </p:grpSpPr>
        <p:sp>
          <p:nvSpPr>
            <p:cNvPr id="11" name="object 11"/>
            <p:cNvSpPr/>
            <p:nvPr/>
          </p:nvSpPr>
          <p:spPr>
            <a:xfrm>
              <a:off x="793053" y="7899116"/>
              <a:ext cx="18583347" cy="13875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6826" y="7784745"/>
              <a:ext cx="19035802" cy="17532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42069" y="7931794"/>
            <a:ext cx="18489295" cy="129476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715" rIns="0" bIns="0" rtlCol="0">
            <a:spAutoFit/>
          </a:bodyPr>
          <a:lstStyle/>
          <a:p>
            <a:pPr marL="74295" marR="69215">
              <a:lnSpc>
                <a:spcPct val="100299"/>
              </a:lnSpc>
              <a:spcBef>
                <a:spcPts val="45"/>
              </a:spcBef>
              <a:tabLst>
                <a:tab pos="1762760" algn="l"/>
                <a:tab pos="4374515" algn="l"/>
                <a:tab pos="7066915" algn="l"/>
                <a:tab pos="9991090" algn="l"/>
                <a:tab pos="13354685" algn="l"/>
                <a:tab pos="14784069" algn="l"/>
                <a:tab pos="16979900" algn="l"/>
              </a:tabLst>
            </a:pP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SETIA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KE</a:t>
            </a:r>
            <a:r>
              <a:rPr sz="3950" spc="-8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OM</a:t>
            </a:r>
            <a:r>
              <a:rPr sz="3950" spc="-2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PEN</a:t>
            </a:r>
            <a:r>
              <a:rPr sz="3950" spc="-1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GUNA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MEM</a:t>
            </a:r>
            <a:r>
              <a:rPr sz="3950" spc="-1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UN</a:t>
            </a:r>
            <a:r>
              <a:rPr sz="3950" spc="-29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AI	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3950" spc="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WENANGAN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3950" spc="-29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ANG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3950" spc="1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ERB</a:t>
            </a:r>
            <a:r>
              <a:rPr sz="3950" spc="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950" spc="-6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3950" spc="-4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3950" spc="-8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AI  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DENGAN </a:t>
            </a:r>
            <a:r>
              <a:rPr sz="3950" spc="-40" dirty="0">
                <a:solidFill>
                  <a:srgbClr val="FFFFFF"/>
                </a:solidFill>
                <a:latin typeface="Carlito"/>
                <a:cs typeface="Carlito"/>
              </a:rPr>
              <a:t>TANGGUNG</a:t>
            </a:r>
            <a:r>
              <a:rPr sz="395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950" spc="-75" dirty="0">
                <a:solidFill>
                  <a:srgbClr val="FFFFFF"/>
                </a:solidFill>
                <a:latin typeface="Carlito"/>
                <a:cs typeface="Carlito"/>
              </a:rPr>
              <a:t>JAWABNYA.</a:t>
            </a:r>
            <a:endParaRPr sz="395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10</a:t>
            </a:fld>
            <a:endParaRPr spc="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7353" y="4765862"/>
            <a:ext cx="4254500" cy="3324860"/>
          </a:xfrm>
          <a:custGeom>
            <a:avLst/>
            <a:gdLst/>
            <a:ahLst/>
            <a:cxnLst/>
            <a:rect l="l" t="t" r="r" b="b"/>
            <a:pathLst>
              <a:path w="4254500" h="3324859">
                <a:moveTo>
                  <a:pt x="0" y="3324290"/>
                </a:moveTo>
                <a:lnTo>
                  <a:pt x="4254337" y="3324290"/>
                </a:lnTo>
                <a:lnTo>
                  <a:pt x="4254337" y="0"/>
                </a:lnTo>
                <a:lnTo>
                  <a:pt x="0" y="0"/>
                </a:lnTo>
                <a:lnTo>
                  <a:pt x="0" y="3324290"/>
                </a:lnTo>
                <a:close/>
              </a:path>
            </a:pathLst>
          </a:custGeom>
          <a:ln w="7540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1123" y="4755180"/>
            <a:ext cx="4246880" cy="3331210"/>
          </a:xfrm>
          <a:prstGeom prst="rect">
            <a:avLst/>
          </a:prstGeom>
          <a:solidFill>
            <a:srgbClr val="CACACD"/>
          </a:solidFill>
        </p:spPr>
        <p:txBody>
          <a:bodyPr vert="horz" wrap="square" lIns="0" tIns="41275" rIns="0" bIns="0" rtlCol="0">
            <a:spAutoFit/>
          </a:bodyPr>
          <a:lstStyle/>
          <a:p>
            <a:pPr marL="71120" marR="175260">
              <a:lnSpc>
                <a:spcPct val="99400"/>
              </a:lnSpc>
              <a:spcBef>
                <a:spcPts val="325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ini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bertugas 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menyampaikan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struktur  </a:t>
            </a:r>
            <a:r>
              <a:rPr sz="2650" b="1" spc="-80" dirty="0">
                <a:solidFill>
                  <a:srgbClr val="18222D"/>
                </a:solidFill>
                <a:latin typeface="Arial"/>
                <a:cs typeface="Arial"/>
              </a:rPr>
              <a:t>organsasi, </a:t>
            </a:r>
            <a:r>
              <a:rPr sz="2650" b="1" spc="5" dirty="0">
                <a:solidFill>
                  <a:srgbClr val="18222D"/>
                </a:solidFill>
                <a:latin typeface="Arial"/>
                <a:cs typeface="Arial"/>
              </a:rPr>
              <a:t>pengimputan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70" dirty="0">
                <a:solidFill>
                  <a:srgbClr val="18222D"/>
                </a:solidFill>
                <a:latin typeface="Arial"/>
                <a:cs typeface="Arial"/>
              </a:rPr>
              <a:t>: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50" dirty="0">
                <a:solidFill>
                  <a:srgbClr val="18222D"/>
                </a:solidFill>
                <a:latin typeface="Arial"/>
                <a:cs typeface="Arial"/>
              </a:rPr>
              <a:t>Peta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55" dirty="0">
                <a:solidFill>
                  <a:srgbClr val="18222D"/>
                </a:solidFill>
                <a:latin typeface="Arial"/>
                <a:cs typeface="Arial"/>
              </a:rPr>
              <a:t>Jabatan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20" dirty="0">
                <a:solidFill>
                  <a:srgbClr val="18222D"/>
                </a:solidFill>
                <a:latin typeface="Arial"/>
                <a:cs typeface="Arial"/>
              </a:rPr>
              <a:t>Anjab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165" dirty="0">
                <a:solidFill>
                  <a:srgbClr val="18222D"/>
                </a:solidFill>
                <a:latin typeface="Arial"/>
                <a:cs typeface="Arial"/>
              </a:rPr>
              <a:t>ABK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7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130" dirty="0">
                <a:solidFill>
                  <a:srgbClr val="18222D"/>
                </a:solidFill>
                <a:latin typeface="Arial"/>
                <a:cs typeface="Arial"/>
              </a:rPr>
              <a:t>Kelas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jabatan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11414" y="4897829"/>
            <a:ext cx="5253990" cy="3331845"/>
            <a:chOff x="14311414" y="4897829"/>
            <a:chExt cx="5253990" cy="3331845"/>
          </a:xfrm>
        </p:grpSpPr>
        <p:sp>
          <p:nvSpPr>
            <p:cNvPr id="5" name="object 5"/>
            <p:cNvSpPr/>
            <p:nvPr/>
          </p:nvSpPr>
          <p:spPr>
            <a:xfrm>
              <a:off x="14315185" y="4901599"/>
              <a:ext cx="5246370" cy="3324860"/>
            </a:xfrm>
            <a:custGeom>
              <a:avLst/>
              <a:gdLst/>
              <a:ahLst/>
              <a:cxnLst/>
              <a:rect l="l" t="t" r="r" b="b"/>
              <a:pathLst>
                <a:path w="5246369" h="3324859">
                  <a:moveTo>
                    <a:pt x="5245968" y="0"/>
                  </a:moveTo>
                  <a:lnTo>
                    <a:pt x="0" y="0"/>
                  </a:lnTo>
                  <a:lnTo>
                    <a:pt x="0" y="3324290"/>
                  </a:lnTo>
                  <a:lnTo>
                    <a:pt x="5245968" y="3324290"/>
                  </a:lnTo>
                  <a:lnTo>
                    <a:pt x="5245968" y="0"/>
                  </a:lnTo>
                  <a:close/>
                </a:path>
              </a:pathLst>
            </a:custGeom>
            <a:solidFill>
              <a:srgbClr val="5AB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15185" y="4901599"/>
              <a:ext cx="5246370" cy="3324860"/>
            </a:xfrm>
            <a:custGeom>
              <a:avLst/>
              <a:gdLst/>
              <a:ahLst/>
              <a:cxnLst/>
              <a:rect l="l" t="t" r="r" b="b"/>
              <a:pathLst>
                <a:path w="5246369" h="3324859">
                  <a:moveTo>
                    <a:pt x="0" y="3324290"/>
                  </a:moveTo>
                  <a:lnTo>
                    <a:pt x="5245968" y="3324290"/>
                  </a:lnTo>
                  <a:lnTo>
                    <a:pt x="5245968" y="0"/>
                  </a:lnTo>
                  <a:lnTo>
                    <a:pt x="0" y="0"/>
                  </a:lnTo>
                  <a:lnTo>
                    <a:pt x="0" y="3324290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318955" y="4918539"/>
            <a:ext cx="5238750" cy="32429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1755" marR="1196340">
              <a:lnSpc>
                <a:spcPts val="3160"/>
              </a:lnSpc>
              <a:spcBef>
                <a:spcPts val="215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ini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bertugas </a:t>
            </a:r>
            <a:r>
              <a:rPr sz="2650" b="1" spc="25" dirty="0">
                <a:solidFill>
                  <a:srgbClr val="18222D"/>
                </a:solidFill>
                <a:latin typeface="Arial"/>
                <a:cs typeface="Arial"/>
              </a:rPr>
              <a:t>input 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jumlah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r>
              <a:rPr sz="2650" b="1" spc="-5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70" dirty="0">
                <a:solidFill>
                  <a:srgbClr val="18222D"/>
                </a:solidFill>
                <a:latin typeface="Arial"/>
                <a:cs typeface="Arial"/>
              </a:rPr>
              <a:t>:</a:t>
            </a:r>
            <a:endParaRPr sz="2650">
              <a:latin typeface="Arial"/>
              <a:cs typeface="Arial"/>
            </a:endParaRPr>
          </a:p>
          <a:p>
            <a:pPr marL="637540" indent="-566420">
              <a:lnSpc>
                <a:spcPts val="3055"/>
              </a:lnSpc>
              <a:buAutoNum type="alphaLcPeriod"/>
              <a:tabLst>
                <a:tab pos="637540" algn="l"/>
                <a:tab pos="638175" algn="l"/>
              </a:tabLst>
            </a:pP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Mengisikan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setiap </a:t>
            </a:r>
            <a:r>
              <a:rPr sz="2650" b="1" spc="40" dirty="0">
                <a:solidFill>
                  <a:srgbClr val="18222D"/>
                </a:solidFill>
                <a:latin typeface="Arial"/>
                <a:cs typeface="Arial"/>
              </a:rPr>
              <a:t>NIP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65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endParaRPr sz="2650">
              <a:latin typeface="Arial"/>
              <a:cs typeface="Arial"/>
            </a:endParaRPr>
          </a:p>
          <a:p>
            <a:pPr marL="637540" marR="485775" indent="-565785">
              <a:lnSpc>
                <a:spcPts val="3170"/>
              </a:lnSpc>
              <a:spcBef>
                <a:spcPts val="105"/>
              </a:spcBef>
              <a:buAutoNum type="alphaLcPeriod"/>
              <a:tabLst>
                <a:tab pos="637540" algn="l"/>
                <a:tab pos="638175" algn="l"/>
              </a:tabLst>
            </a:pP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Mengisikan </a:t>
            </a:r>
            <a:r>
              <a:rPr sz="2650" b="1" spc="-85" dirty="0">
                <a:solidFill>
                  <a:srgbClr val="18222D"/>
                </a:solidFill>
                <a:latin typeface="Arial"/>
                <a:cs typeface="Arial"/>
              </a:rPr>
              <a:t>usul 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kebutuhanan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(PNS </a:t>
            </a:r>
            <a:r>
              <a:rPr sz="2650" b="1" spc="330" dirty="0">
                <a:solidFill>
                  <a:srgbClr val="18222D"/>
                </a:solidFill>
                <a:latin typeface="Arial"/>
                <a:cs typeface="Arial"/>
              </a:rPr>
              <a:t>&amp;  </a:t>
            </a:r>
            <a:r>
              <a:rPr sz="2650" b="1" spc="-114" dirty="0">
                <a:solidFill>
                  <a:srgbClr val="18222D"/>
                </a:solidFill>
                <a:latin typeface="Arial"/>
                <a:cs typeface="Arial"/>
              </a:rPr>
              <a:t>PPPK)</a:t>
            </a:r>
            <a:endParaRPr sz="2650">
              <a:latin typeface="Arial"/>
              <a:cs typeface="Arial"/>
            </a:endParaRPr>
          </a:p>
          <a:p>
            <a:pPr marL="565150" marR="899794" indent="-565150" algn="r">
              <a:lnSpc>
                <a:spcPts val="3050"/>
              </a:lnSpc>
              <a:buAutoNum type="alphaLcPeriod"/>
              <a:tabLst>
                <a:tab pos="565150" algn="l"/>
                <a:tab pos="638175" algn="l"/>
              </a:tabLst>
            </a:pPr>
            <a:r>
              <a:rPr sz="2650" b="1" spc="10" dirty="0">
                <a:solidFill>
                  <a:srgbClr val="18222D"/>
                </a:solidFill>
                <a:latin typeface="Arial"/>
                <a:cs typeface="Arial"/>
              </a:rPr>
              <a:t>Melakukan Mutasi</a:t>
            </a:r>
            <a:r>
              <a:rPr sz="2650" b="1" spc="-8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endParaRPr sz="2650">
              <a:latin typeface="Arial"/>
              <a:cs typeface="Arial"/>
            </a:endParaRPr>
          </a:p>
          <a:p>
            <a:pPr marR="832485" algn="r">
              <a:lnSpc>
                <a:spcPts val="3175"/>
              </a:lnSpc>
            </a:pPr>
            <a:r>
              <a:rPr sz="2650" b="1" spc="-30" dirty="0">
                <a:solidFill>
                  <a:srgbClr val="18222D"/>
                </a:solidFill>
                <a:latin typeface="Arial"/>
                <a:cs typeface="Arial"/>
              </a:rPr>
              <a:t>(Kekurangan,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Kelebihan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44196" y="8135057"/>
            <a:ext cx="311277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atau </a:t>
            </a:r>
            <a:r>
              <a:rPr sz="2650" b="1" spc="-70" dirty="0">
                <a:solidFill>
                  <a:srgbClr val="18222D"/>
                </a:solidFill>
                <a:latin typeface="Arial"/>
                <a:cs typeface="Arial"/>
              </a:rPr>
              <a:t>masih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kosong)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84415" y="731469"/>
            <a:ext cx="5255260" cy="2343150"/>
            <a:chOff x="8184415" y="731469"/>
            <a:chExt cx="5255260" cy="2343150"/>
          </a:xfrm>
        </p:grpSpPr>
        <p:sp>
          <p:nvSpPr>
            <p:cNvPr id="10" name="object 10"/>
            <p:cNvSpPr/>
            <p:nvPr/>
          </p:nvSpPr>
          <p:spPr>
            <a:xfrm>
              <a:off x="8188185" y="735239"/>
              <a:ext cx="5247640" cy="2335530"/>
            </a:xfrm>
            <a:custGeom>
              <a:avLst/>
              <a:gdLst/>
              <a:ahLst/>
              <a:cxnLst/>
              <a:rect l="l" t="t" r="r" b="b"/>
              <a:pathLst>
                <a:path w="5247640" h="2335530">
                  <a:moveTo>
                    <a:pt x="5247225" y="0"/>
                  </a:moveTo>
                  <a:lnTo>
                    <a:pt x="0" y="0"/>
                  </a:lnTo>
                  <a:lnTo>
                    <a:pt x="0" y="2335172"/>
                  </a:lnTo>
                  <a:lnTo>
                    <a:pt x="5247225" y="2335172"/>
                  </a:lnTo>
                  <a:lnTo>
                    <a:pt x="5247225" y="0"/>
                  </a:lnTo>
                  <a:close/>
                </a:path>
              </a:pathLst>
            </a:custGeom>
            <a:solidFill>
              <a:srgbClr val="9FD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88185" y="735239"/>
              <a:ext cx="5247640" cy="2335530"/>
            </a:xfrm>
            <a:custGeom>
              <a:avLst/>
              <a:gdLst/>
              <a:ahLst/>
              <a:cxnLst/>
              <a:rect l="l" t="t" r="r" b="b"/>
              <a:pathLst>
                <a:path w="5247640" h="2335530">
                  <a:moveTo>
                    <a:pt x="0" y="2335172"/>
                  </a:moveTo>
                  <a:lnTo>
                    <a:pt x="5247225" y="2335172"/>
                  </a:lnTo>
                  <a:lnTo>
                    <a:pt x="5247225" y="0"/>
                  </a:lnTo>
                  <a:lnTo>
                    <a:pt x="0" y="0"/>
                  </a:lnTo>
                  <a:lnTo>
                    <a:pt x="0" y="2335172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97611" y="701697"/>
            <a:ext cx="4363085" cy="21253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55015" marR="1081405" indent="727075">
              <a:lnSpc>
                <a:spcPts val="3170"/>
              </a:lnSpc>
              <a:spcBef>
                <a:spcPts val="204"/>
              </a:spcBef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Super  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Administ</a:t>
            </a:r>
            <a:r>
              <a:rPr sz="2650" spc="50" dirty="0">
                <a:solidFill>
                  <a:srgbClr val="0C344B"/>
                </a:solidFill>
                <a:latin typeface="Arial Black"/>
                <a:cs typeface="Arial Black"/>
              </a:rPr>
              <a:t>r</a:t>
            </a:r>
            <a:r>
              <a:rPr sz="2650" spc="-65" dirty="0">
                <a:solidFill>
                  <a:srgbClr val="0C344B"/>
                </a:solidFill>
                <a:latin typeface="Arial Black"/>
                <a:cs typeface="Arial Black"/>
              </a:rPr>
              <a:t>a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tor</a:t>
            </a:r>
            <a:endParaRPr sz="2650">
              <a:latin typeface="Arial Black"/>
              <a:cs typeface="Arial Black"/>
            </a:endParaRPr>
          </a:p>
          <a:p>
            <a:pPr marL="12700" marR="5080" algn="ctr">
              <a:lnSpc>
                <a:spcPct val="99400"/>
              </a:lnSpc>
              <a:spcBef>
                <a:spcPts val="605"/>
              </a:spcBef>
            </a:pPr>
            <a:r>
              <a:rPr sz="2650" b="1" spc="60" dirty="0">
                <a:solidFill>
                  <a:srgbClr val="18222D"/>
                </a:solidFill>
                <a:latin typeface="Arial"/>
                <a:cs typeface="Arial"/>
              </a:rPr>
              <a:t>Membuat </a:t>
            </a:r>
            <a:r>
              <a:rPr sz="2650" b="1" spc="-90" dirty="0">
                <a:solidFill>
                  <a:srgbClr val="18222D"/>
                </a:solidFill>
                <a:latin typeface="Arial"/>
                <a:cs typeface="Arial"/>
              </a:rPr>
              <a:t>user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</a:t>
            </a:r>
            <a:r>
              <a:rPr sz="2650" b="1" spc="-11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pusat  </a:t>
            </a:r>
            <a:r>
              <a:rPr sz="2650" b="1" spc="15" dirty="0">
                <a:solidFill>
                  <a:srgbClr val="18222D"/>
                </a:solidFill>
                <a:latin typeface="Arial"/>
                <a:cs typeface="Arial"/>
              </a:rPr>
              <a:t>untuk 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organisasi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dan  </a:t>
            </a:r>
            <a:r>
              <a:rPr sz="2650" b="1" spc="-20" dirty="0">
                <a:solidFill>
                  <a:srgbClr val="18222D"/>
                </a:solidFill>
                <a:latin typeface="Arial"/>
                <a:cs typeface="Arial"/>
              </a:rPr>
              <a:t>kepegawaian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20734" y="3925050"/>
            <a:ext cx="3401060" cy="812165"/>
          </a:xfrm>
          <a:custGeom>
            <a:avLst/>
            <a:gdLst/>
            <a:ahLst/>
            <a:cxnLst/>
            <a:rect l="l" t="t" r="r" b="b"/>
            <a:pathLst>
              <a:path w="3401059" h="812164">
                <a:moveTo>
                  <a:pt x="0" y="811906"/>
                </a:moveTo>
                <a:lnTo>
                  <a:pt x="3400956" y="811906"/>
                </a:lnTo>
                <a:lnTo>
                  <a:pt x="3400956" y="0"/>
                </a:lnTo>
                <a:lnTo>
                  <a:pt x="0" y="0"/>
                </a:lnTo>
                <a:lnTo>
                  <a:pt x="0" y="811906"/>
                </a:lnTo>
                <a:close/>
              </a:path>
            </a:pathLst>
          </a:custGeom>
          <a:ln w="7540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24504" y="3928820"/>
            <a:ext cx="3393440" cy="819150"/>
          </a:xfrm>
          <a:prstGeom prst="rect">
            <a:avLst/>
          </a:prstGeom>
          <a:solidFill>
            <a:srgbClr val="CACA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70"/>
              </a:lnSpc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Admin</a:t>
            </a:r>
            <a:endParaRPr sz="2650">
              <a:latin typeface="Arial Black"/>
              <a:cs typeface="Arial Black"/>
            </a:endParaRPr>
          </a:p>
          <a:p>
            <a:pPr algn="ctr">
              <a:lnSpc>
                <a:spcPts val="3175"/>
              </a:lnSpc>
            </a:pPr>
            <a:r>
              <a:rPr sz="2650" dirty="0">
                <a:solidFill>
                  <a:srgbClr val="0C344B"/>
                </a:solidFill>
                <a:latin typeface="Arial Black"/>
                <a:cs typeface="Arial Black"/>
              </a:rPr>
              <a:t>Organisasi</a:t>
            </a:r>
            <a:endParaRPr sz="265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287495" y="3835776"/>
            <a:ext cx="3514725" cy="819785"/>
            <a:chOff x="14287495" y="3835776"/>
            <a:chExt cx="3514725" cy="819785"/>
          </a:xfrm>
        </p:grpSpPr>
        <p:sp>
          <p:nvSpPr>
            <p:cNvPr id="16" name="object 16"/>
            <p:cNvSpPr/>
            <p:nvPr/>
          </p:nvSpPr>
          <p:spPr>
            <a:xfrm>
              <a:off x="14291305" y="3839586"/>
              <a:ext cx="3507104" cy="812165"/>
            </a:xfrm>
            <a:custGeom>
              <a:avLst/>
              <a:gdLst/>
              <a:ahLst/>
              <a:cxnLst/>
              <a:rect l="l" t="t" r="r" b="b"/>
              <a:pathLst>
                <a:path w="3507105" h="812164">
                  <a:moveTo>
                    <a:pt x="3506529" y="0"/>
                  </a:moveTo>
                  <a:lnTo>
                    <a:pt x="0" y="0"/>
                  </a:lnTo>
                  <a:lnTo>
                    <a:pt x="0" y="811906"/>
                  </a:lnTo>
                  <a:lnTo>
                    <a:pt x="3506529" y="811906"/>
                  </a:lnTo>
                  <a:lnTo>
                    <a:pt x="3506529" y="0"/>
                  </a:lnTo>
                  <a:close/>
                </a:path>
              </a:pathLst>
            </a:custGeom>
            <a:solidFill>
              <a:srgbClr val="5AB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91305" y="3839586"/>
              <a:ext cx="3507104" cy="812165"/>
            </a:xfrm>
            <a:custGeom>
              <a:avLst/>
              <a:gdLst/>
              <a:ahLst/>
              <a:cxnLst/>
              <a:rect l="l" t="t" r="r" b="b"/>
              <a:pathLst>
                <a:path w="3507105" h="812164">
                  <a:moveTo>
                    <a:pt x="0" y="811906"/>
                  </a:moveTo>
                  <a:lnTo>
                    <a:pt x="3506529" y="811906"/>
                  </a:lnTo>
                  <a:lnTo>
                    <a:pt x="3506529" y="0"/>
                  </a:lnTo>
                  <a:lnTo>
                    <a:pt x="0" y="0"/>
                  </a:lnTo>
                  <a:lnTo>
                    <a:pt x="0" y="811906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786885" y="3806044"/>
            <a:ext cx="2516505" cy="8305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66750">
              <a:lnSpc>
                <a:spcPts val="3170"/>
              </a:lnSpc>
              <a:spcBef>
                <a:spcPts val="204"/>
              </a:spcBef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Admin  </a:t>
            </a:r>
            <a:r>
              <a:rPr sz="2650" spc="-105" dirty="0">
                <a:solidFill>
                  <a:srgbClr val="0C344B"/>
                </a:solidFill>
                <a:latin typeface="Arial Black"/>
                <a:cs typeface="Arial Black"/>
              </a:rPr>
              <a:t>K</a:t>
            </a: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ep</a:t>
            </a:r>
            <a:r>
              <a:rPr sz="2650" spc="50" dirty="0">
                <a:solidFill>
                  <a:srgbClr val="0C344B"/>
                </a:solidFill>
                <a:latin typeface="Arial Black"/>
                <a:cs typeface="Arial Black"/>
              </a:rPr>
              <a:t>e</a:t>
            </a: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ga</a:t>
            </a:r>
            <a:r>
              <a:rPr sz="2650" spc="-45" dirty="0">
                <a:solidFill>
                  <a:srgbClr val="0C344B"/>
                </a:solidFill>
                <a:latin typeface="Arial Black"/>
                <a:cs typeface="Arial Black"/>
              </a:rPr>
              <a:t>w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aian</a:t>
            </a:r>
            <a:endParaRPr sz="265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25558" y="8426980"/>
            <a:ext cx="3964304" cy="1631950"/>
            <a:chOff x="8625558" y="8426980"/>
            <a:chExt cx="3964304" cy="1631950"/>
          </a:xfrm>
        </p:grpSpPr>
        <p:sp>
          <p:nvSpPr>
            <p:cNvPr id="20" name="object 20"/>
            <p:cNvSpPr/>
            <p:nvPr/>
          </p:nvSpPr>
          <p:spPr>
            <a:xfrm>
              <a:off x="8629329" y="8430751"/>
              <a:ext cx="3956685" cy="1624330"/>
            </a:xfrm>
            <a:custGeom>
              <a:avLst/>
              <a:gdLst/>
              <a:ahLst/>
              <a:cxnLst/>
              <a:rect l="l" t="t" r="r" b="b"/>
              <a:pathLst>
                <a:path w="3956684" h="1624329">
                  <a:moveTo>
                    <a:pt x="3956470" y="0"/>
                  </a:moveTo>
                  <a:lnTo>
                    <a:pt x="0" y="0"/>
                  </a:lnTo>
                  <a:lnTo>
                    <a:pt x="0" y="1623812"/>
                  </a:lnTo>
                  <a:lnTo>
                    <a:pt x="3956470" y="1623812"/>
                  </a:lnTo>
                  <a:lnTo>
                    <a:pt x="39564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29329" y="8430751"/>
              <a:ext cx="3956685" cy="1624330"/>
            </a:xfrm>
            <a:custGeom>
              <a:avLst/>
              <a:gdLst/>
              <a:ahLst/>
              <a:cxnLst/>
              <a:rect l="l" t="t" r="r" b="b"/>
              <a:pathLst>
                <a:path w="3956684" h="1624329">
                  <a:moveTo>
                    <a:pt x="0" y="1623812"/>
                  </a:moveTo>
                  <a:lnTo>
                    <a:pt x="3956470" y="1623812"/>
                  </a:lnTo>
                  <a:lnTo>
                    <a:pt x="3956470" y="0"/>
                  </a:lnTo>
                  <a:lnTo>
                    <a:pt x="0" y="0"/>
                  </a:lnTo>
                  <a:lnTo>
                    <a:pt x="0" y="1623812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629329" y="8430751"/>
            <a:ext cx="3956685" cy="16243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33679" marR="226695" indent="2540" algn="ctr">
              <a:lnSpc>
                <a:spcPts val="3160"/>
              </a:lnSpc>
              <a:spcBef>
                <a:spcPts val="55"/>
              </a:spcBef>
            </a:pP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Dalam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penginputan,  </a:t>
            </a:r>
            <a:r>
              <a:rPr sz="2650" b="1" spc="5" dirty="0">
                <a:solidFill>
                  <a:srgbClr val="18222D"/>
                </a:solidFill>
                <a:latin typeface="Arial"/>
                <a:cs typeface="Arial"/>
              </a:rPr>
              <a:t>dapat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melibatkan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25" dirty="0">
                <a:solidFill>
                  <a:srgbClr val="18222D"/>
                </a:solidFill>
                <a:latin typeface="Arial"/>
                <a:cs typeface="Arial"/>
              </a:rPr>
              <a:t>unit</a:t>
            </a:r>
            <a:endParaRPr sz="2650">
              <a:latin typeface="Arial"/>
              <a:cs typeface="Arial"/>
            </a:endParaRPr>
          </a:p>
          <a:p>
            <a:pPr algn="ctr">
              <a:lnSpc>
                <a:spcPts val="3055"/>
              </a:lnSpc>
            </a:pP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dengan</a:t>
            </a:r>
            <a:r>
              <a:rPr sz="2650" b="1" spc="-4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menggunakan</a:t>
            </a:r>
            <a:endParaRPr sz="2650">
              <a:latin typeface="Arial"/>
              <a:cs typeface="Arial"/>
            </a:endParaRPr>
          </a:p>
          <a:p>
            <a:pPr algn="ctr">
              <a:lnSpc>
                <a:spcPts val="3175"/>
              </a:lnSpc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lokal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24" name="object 24"/>
            <p:cNvSpPr/>
            <p:nvPr/>
          </p:nvSpPr>
          <p:spPr>
            <a:xfrm>
              <a:off x="5093043" y="8349071"/>
              <a:ext cx="11966575" cy="1151890"/>
            </a:xfrm>
            <a:custGeom>
              <a:avLst/>
              <a:gdLst/>
              <a:ahLst/>
              <a:cxnLst/>
              <a:rect l="l" t="t" r="r" b="b"/>
              <a:pathLst>
                <a:path w="11966575" h="1151890">
                  <a:moveTo>
                    <a:pt x="23888" y="1053414"/>
                  </a:moveTo>
                  <a:lnTo>
                    <a:pt x="0" y="1053414"/>
                  </a:lnTo>
                  <a:lnTo>
                    <a:pt x="0" y="1127785"/>
                  </a:lnTo>
                  <a:lnTo>
                    <a:pt x="21158" y="1127785"/>
                  </a:lnTo>
                  <a:lnTo>
                    <a:pt x="21158" y="1113116"/>
                  </a:lnTo>
                  <a:lnTo>
                    <a:pt x="23888" y="1115834"/>
                  </a:lnTo>
                  <a:lnTo>
                    <a:pt x="23888" y="1103896"/>
                  </a:lnTo>
                  <a:lnTo>
                    <a:pt x="23888" y="1053414"/>
                  </a:lnTo>
                  <a:close/>
                </a:path>
                <a:path w="11966575" h="1151890">
                  <a:moveTo>
                    <a:pt x="23888" y="957897"/>
                  </a:moveTo>
                  <a:lnTo>
                    <a:pt x="0" y="957897"/>
                  </a:lnTo>
                  <a:lnTo>
                    <a:pt x="0" y="1029538"/>
                  </a:lnTo>
                  <a:lnTo>
                    <a:pt x="23888" y="1029538"/>
                  </a:lnTo>
                  <a:lnTo>
                    <a:pt x="23888" y="957897"/>
                  </a:lnTo>
                  <a:close/>
                </a:path>
                <a:path w="11966575" h="1151890">
                  <a:moveTo>
                    <a:pt x="23888" y="862380"/>
                  </a:moveTo>
                  <a:lnTo>
                    <a:pt x="0" y="862380"/>
                  </a:lnTo>
                  <a:lnTo>
                    <a:pt x="0" y="934021"/>
                  </a:lnTo>
                  <a:lnTo>
                    <a:pt x="23888" y="934021"/>
                  </a:lnTo>
                  <a:lnTo>
                    <a:pt x="23888" y="862380"/>
                  </a:lnTo>
                  <a:close/>
                </a:path>
                <a:path w="11966575" h="1151890">
                  <a:moveTo>
                    <a:pt x="23888" y="766864"/>
                  </a:moveTo>
                  <a:lnTo>
                    <a:pt x="0" y="766864"/>
                  </a:lnTo>
                  <a:lnTo>
                    <a:pt x="0" y="838504"/>
                  </a:lnTo>
                  <a:lnTo>
                    <a:pt x="23888" y="838504"/>
                  </a:lnTo>
                  <a:lnTo>
                    <a:pt x="23888" y="766864"/>
                  </a:lnTo>
                  <a:close/>
                </a:path>
                <a:path w="11966575" h="1151890">
                  <a:moveTo>
                    <a:pt x="23888" y="671347"/>
                  </a:moveTo>
                  <a:lnTo>
                    <a:pt x="0" y="671347"/>
                  </a:lnTo>
                  <a:lnTo>
                    <a:pt x="0" y="742988"/>
                  </a:lnTo>
                  <a:lnTo>
                    <a:pt x="23888" y="742988"/>
                  </a:lnTo>
                  <a:lnTo>
                    <a:pt x="23888" y="671347"/>
                  </a:lnTo>
                  <a:close/>
                </a:path>
                <a:path w="11966575" h="1151890">
                  <a:moveTo>
                    <a:pt x="23888" y="575830"/>
                  </a:moveTo>
                  <a:lnTo>
                    <a:pt x="0" y="575830"/>
                  </a:lnTo>
                  <a:lnTo>
                    <a:pt x="0" y="647471"/>
                  </a:lnTo>
                  <a:lnTo>
                    <a:pt x="23888" y="647471"/>
                  </a:lnTo>
                  <a:lnTo>
                    <a:pt x="23888" y="575830"/>
                  </a:lnTo>
                  <a:close/>
                </a:path>
                <a:path w="11966575" h="1151890">
                  <a:moveTo>
                    <a:pt x="23888" y="480314"/>
                  </a:moveTo>
                  <a:lnTo>
                    <a:pt x="0" y="480314"/>
                  </a:lnTo>
                  <a:lnTo>
                    <a:pt x="0" y="551942"/>
                  </a:lnTo>
                  <a:lnTo>
                    <a:pt x="23888" y="551942"/>
                  </a:lnTo>
                  <a:lnTo>
                    <a:pt x="23888" y="480314"/>
                  </a:lnTo>
                  <a:close/>
                </a:path>
                <a:path w="11966575" h="1151890">
                  <a:moveTo>
                    <a:pt x="23888" y="384784"/>
                  </a:moveTo>
                  <a:lnTo>
                    <a:pt x="0" y="384784"/>
                  </a:lnTo>
                  <a:lnTo>
                    <a:pt x="0" y="456425"/>
                  </a:lnTo>
                  <a:lnTo>
                    <a:pt x="23888" y="456425"/>
                  </a:lnTo>
                  <a:lnTo>
                    <a:pt x="23888" y="384784"/>
                  </a:lnTo>
                  <a:close/>
                </a:path>
                <a:path w="11966575" h="1151890">
                  <a:moveTo>
                    <a:pt x="23888" y="289267"/>
                  </a:moveTo>
                  <a:lnTo>
                    <a:pt x="0" y="289267"/>
                  </a:lnTo>
                  <a:lnTo>
                    <a:pt x="0" y="360908"/>
                  </a:lnTo>
                  <a:lnTo>
                    <a:pt x="23888" y="360908"/>
                  </a:lnTo>
                  <a:lnTo>
                    <a:pt x="23888" y="289267"/>
                  </a:lnTo>
                  <a:close/>
                </a:path>
                <a:path w="11966575" h="1151890">
                  <a:moveTo>
                    <a:pt x="23888" y="193751"/>
                  </a:moveTo>
                  <a:lnTo>
                    <a:pt x="0" y="193751"/>
                  </a:lnTo>
                  <a:lnTo>
                    <a:pt x="0" y="265391"/>
                  </a:lnTo>
                  <a:lnTo>
                    <a:pt x="23888" y="265391"/>
                  </a:lnTo>
                  <a:lnTo>
                    <a:pt x="23888" y="193751"/>
                  </a:lnTo>
                  <a:close/>
                </a:path>
                <a:path w="11966575" h="1151890">
                  <a:moveTo>
                    <a:pt x="23888" y="98234"/>
                  </a:moveTo>
                  <a:lnTo>
                    <a:pt x="0" y="98234"/>
                  </a:lnTo>
                  <a:lnTo>
                    <a:pt x="0" y="169875"/>
                  </a:lnTo>
                  <a:lnTo>
                    <a:pt x="23888" y="169875"/>
                  </a:lnTo>
                  <a:lnTo>
                    <a:pt x="23888" y="98234"/>
                  </a:lnTo>
                  <a:close/>
                </a:path>
                <a:path w="11966575" h="1151890">
                  <a:moveTo>
                    <a:pt x="23888" y="0"/>
                  </a:moveTo>
                  <a:lnTo>
                    <a:pt x="2730" y="0"/>
                  </a:lnTo>
                  <a:lnTo>
                    <a:pt x="2730" y="14655"/>
                  </a:lnTo>
                  <a:lnTo>
                    <a:pt x="0" y="11938"/>
                  </a:lnTo>
                  <a:lnTo>
                    <a:pt x="0" y="74358"/>
                  </a:lnTo>
                  <a:lnTo>
                    <a:pt x="23888" y="74358"/>
                  </a:lnTo>
                  <a:lnTo>
                    <a:pt x="23888" y="23876"/>
                  </a:lnTo>
                  <a:lnTo>
                    <a:pt x="23888" y="0"/>
                  </a:lnTo>
                  <a:close/>
                </a:path>
                <a:path w="11966575" h="1151890">
                  <a:moveTo>
                    <a:pt x="116674" y="1103896"/>
                  </a:moveTo>
                  <a:lnTo>
                    <a:pt x="45046" y="1103896"/>
                  </a:lnTo>
                  <a:lnTo>
                    <a:pt x="45046" y="1127785"/>
                  </a:lnTo>
                  <a:lnTo>
                    <a:pt x="116674" y="1127785"/>
                  </a:lnTo>
                  <a:lnTo>
                    <a:pt x="116674" y="1103896"/>
                  </a:lnTo>
                  <a:close/>
                </a:path>
                <a:path w="11966575" h="1151890">
                  <a:moveTo>
                    <a:pt x="212204" y="1103896"/>
                  </a:moveTo>
                  <a:lnTo>
                    <a:pt x="140563" y="1103896"/>
                  </a:lnTo>
                  <a:lnTo>
                    <a:pt x="140563" y="1127785"/>
                  </a:lnTo>
                  <a:lnTo>
                    <a:pt x="212204" y="1127785"/>
                  </a:lnTo>
                  <a:lnTo>
                    <a:pt x="212204" y="1103896"/>
                  </a:lnTo>
                  <a:close/>
                </a:path>
                <a:path w="11966575" h="1151890">
                  <a:moveTo>
                    <a:pt x="307721" y="1103896"/>
                  </a:moveTo>
                  <a:lnTo>
                    <a:pt x="236080" y="1103896"/>
                  </a:lnTo>
                  <a:lnTo>
                    <a:pt x="236080" y="1127785"/>
                  </a:lnTo>
                  <a:lnTo>
                    <a:pt x="307721" y="1127785"/>
                  </a:lnTo>
                  <a:lnTo>
                    <a:pt x="307721" y="1103896"/>
                  </a:lnTo>
                  <a:close/>
                </a:path>
                <a:path w="11966575" h="1151890">
                  <a:moveTo>
                    <a:pt x="403237" y="1103896"/>
                  </a:moveTo>
                  <a:lnTo>
                    <a:pt x="331597" y="1103896"/>
                  </a:lnTo>
                  <a:lnTo>
                    <a:pt x="331597" y="1127785"/>
                  </a:lnTo>
                  <a:lnTo>
                    <a:pt x="403237" y="1127785"/>
                  </a:lnTo>
                  <a:lnTo>
                    <a:pt x="403237" y="1103896"/>
                  </a:lnTo>
                  <a:close/>
                </a:path>
                <a:path w="11966575" h="1151890">
                  <a:moveTo>
                    <a:pt x="498754" y="1103896"/>
                  </a:moveTo>
                  <a:lnTo>
                    <a:pt x="427113" y="1103896"/>
                  </a:lnTo>
                  <a:lnTo>
                    <a:pt x="427113" y="1127785"/>
                  </a:lnTo>
                  <a:lnTo>
                    <a:pt x="498754" y="1127785"/>
                  </a:lnTo>
                  <a:lnTo>
                    <a:pt x="498754" y="1103896"/>
                  </a:lnTo>
                  <a:close/>
                </a:path>
                <a:path w="11966575" h="1151890">
                  <a:moveTo>
                    <a:pt x="594271" y="1103896"/>
                  </a:moveTo>
                  <a:lnTo>
                    <a:pt x="522630" y="1103896"/>
                  </a:lnTo>
                  <a:lnTo>
                    <a:pt x="522630" y="1127785"/>
                  </a:lnTo>
                  <a:lnTo>
                    <a:pt x="594271" y="1127785"/>
                  </a:lnTo>
                  <a:lnTo>
                    <a:pt x="594271" y="1103896"/>
                  </a:lnTo>
                  <a:close/>
                </a:path>
                <a:path w="11966575" h="1151890">
                  <a:moveTo>
                    <a:pt x="689787" y="1103896"/>
                  </a:moveTo>
                  <a:lnTo>
                    <a:pt x="618147" y="1103896"/>
                  </a:lnTo>
                  <a:lnTo>
                    <a:pt x="618147" y="1127785"/>
                  </a:lnTo>
                  <a:lnTo>
                    <a:pt x="689787" y="1127785"/>
                  </a:lnTo>
                  <a:lnTo>
                    <a:pt x="689787" y="1103896"/>
                  </a:lnTo>
                  <a:close/>
                </a:path>
                <a:path w="11966575" h="1151890">
                  <a:moveTo>
                    <a:pt x="785304" y="1103896"/>
                  </a:moveTo>
                  <a:lnTo>
                    <a:pt x="713676" y="1103896"/>
                  </a:lnTo>
                  <a:lnTo>
                    <a:pt x="713676" y="1127785"/>
                  </a:lnTo>
                  <a:lnTo>
                    <a:pt x="785304" y="1127785"/>
                  </a:lnTo>
                  <a:lnTo>
                    <a:pt x="785304" y="1103896"/>
                  </a:lnTo>
                  <a:close/>
                </a:path>
                <a:path w="11966575" h="1151890">
                  <a:moveTo>
                    <a:pt x="880821" y="1103896"/>
                  </a:moveTo>
                  <a:lnTo>
                    <a:pt x="809193" y="1103896"/>
                  </a:lnTo>
                  <a:lnTo>
                    <a:pt x="809193" y="1127785"/>
                  </a:lnTo>
                  <a:lnTo>
                    <a:pt x="880821" y="1127785"/>
                  </a:lnTo>
                  <a:lnTo>
                    <a:pt x="880821" y="1103896"/>
                  </a:lnTo>
                  <a:close/>
                </a:path>
                <a:path w="11966575" h="1151890">
                  <a:moveTo>
                    <a:pt x="976350" y="1103896"/>
                  </a:moveTo>
                  <a:lnTo>
                    <a:pt x="904709" y="1103896"/>
                  </a:lnTo>
                  <a:lnTo>
                    <a:pt x="904709" y="1127785"/>
                  </a:lnTo>
                  <a:lnTo>
                    <a:pt x="976350" y="1127785"/>
                  </a:lnTo>
                  <a:lnTo>
                    <a:pt x="976350" y="1103896"/>
                  </a:lnTo>
                  <a:close/>
                </a:path>
                <a:path w="11966575" h="1151890">
                  <a:moveTo>
                    <a:pt x="1071867" y="1103896"/>
                  </a:moveTo>
                  <a:lnTo>
                    <a:pt x="1000226" y="1103896"/>
                  </a:lnTo>
                  <a:lnTo>
                    <a:pt x="1000226" y="1127785"/>
                  </a:lnTo>
                  <a:lnTo>
                    <a:pt x="1071867" y="1127785"/>
                  </a:lnTo>
                  <a:lnTo>
                    <a:pt x="1071867" y="1103896"/>
                  </a:lnTo>
                  <a:close/>
                </a:path>
                <a:path w="11966575" h="1151890">
                  <a:moveTo>
                    <a:pt x="1167384" y="1103896"/>
                  </a:moveTo>
                  <a:lnTo>
                    <a:pt x="1095743" y="1103896"/>
                  </a:lnTo>
                  <a:lnTo>
                    <a:pt x="1095743" y="1127785"/>
                  </a:lnTo>
                  <a:lnTo>
                    <a:pt x="1167384" y="1127785"/>
                  </a:lnTo>
                  <a:lnTo>
                    <a:pt x="1167384" y="1103896"/>
                  </a:lnTo>
                  <a:close/>
                </a:path>
                <a:path w="11966575" h="1151890">
                  <a:moveTo>
                    <a:pt x="1262900" y="1103896"/>
                  </a:moveTo>
                  <a:lnTo>
                    <a:pt x="1191260" y="1103896"/>
                  </a:lnTo>
                  <a:lnTo>
                    <a:pt x="1191260" y="1127785"/>
                  </a:lnTo>
                  <a:lnTo>
                    <a:pt x="1262900" y="1127785"/>
                  </a:lnTo>
                  <a:lnTo>
                    <a:pt x="1262900" y="1103896"/>
                  </a:lnTo>
                  <a:close/>
                </a:path>
                <a:path w="11966575" h="1151890">
                  <a:moveTo>
                    <a:pt x="1358417" y="1103896"/>
                  </a:moveTo>
                  <a:lnTo>
                    <a:pt x="1286776" y="1103896"/>
                  </a:lnTo>
                  <a:lnTo>
                    <a:pt x="1286776" y="1127785"/>
                  </a:lnTo>
                  <a:lnTo>
                    <a:pt x="1358417" y="1127785"/>
                  </a:lnTo>
                  <a:lnTo>
                    <a:pt x="1358417" y="1103896"/>
                  </a:lnTo>
                  <a:close/>
                </a:path>
                <a:path w="11966575" h="1151890">
                  <a:moveTo>
                    <a:pt x="1453934" y="1103896"/>
                  </a:moveTo>
                  <a:lnTo>
                    <a:pt x="1382293" y="1103896"/>
                  </a:lnTo>
                  <a:lnTo>
                    <a:pt x="1382293" y="1127785"/>
                  </a:lnTo>
                  <a:lnTo>
                    <a:pt x="1453934" y="1127785"/>
                  </a:lnTo>
                  <a:lnTo>
                    <a:pt x="1453934" y="1103896"/>
                  </a:lnTo>
                  <a:close/>
                </a:path>
                <a:path w="11966575" h="1151890">
                  <a:moveTo>
                    <a:pt x="1549450" y="1103896"/>
                  </a:moveTo>
                  <a:lnTo>
                    <a:pt x="1477822" y="1103896"/>
                  </a:lnTo>
                  <a:lnTo>
                    <a:pt x="1477822" y="1127785"/>
                  </a:lnTo>
                  <a:lnTo>
                    <a:pt x="1549450" y="1127785"/>
                  </a:lnTo>
                  <a:lnTo>
                    <a:pt x="1549450" y="1103896"/>
                  </a:lnTo>
                  <a:close/>
                </a:path>
                <a:path w="11966575" h="1151890">
                  <a:moveTo>
                    <a:pt x="1644980" y="1103896"/>
                  </a:moveTo>
                  <a:lnTo>
                    <a:pt x="1573339" y="1103896"/>
                  </a:lnTo>
                  <a:lnTo>
                    <a:pt x="1573339" y="1127785"/>
                  </a:lnTo>
                  <a:lnTo>
                    <a:pt x="1644980" y="1127785"/>
                  </a:lnTo>
                  <a:lnTo>
                    <a:pt x="1644980" y="1103896"/>
                  </a:lnTo>
                  <a:close/>
                </a:path>
                <a:path w="11966575" h="1151890">
                  <a:moveTo>
                    <a:pt x="1740496" y="1103896"/>
                  </a:moveTo>
                  <a:lnTo>
                    <a:pt x="1668856" y="1103896"/>
                  </a:lnTo>
                  <a:lnTo>
                    <a:pt x="1668856" y="1127785"/>
                  </a:lnTo>
                  <a:lnTo>
                    <a:pt x="1740496" y="1127785"/>
                  </a:lnTo>
                  <a:lnTo>
                    <a:pt x="1740496" y="1103896"/>
                  </a:lnTo>
                  <a:close/>
                </a:path>
                <a:path w="11966575" h="1151890">
                  <a:moveTo>
                    <a:pt x="1836013" y="1103896"/>
                  </a:moveTo>
                  <a:lnTo>
                    <a:pt x="1764372" y="1103896"/>
                  </a:lnTo>
                  <a:lnTo>
                    <a:pt x="1764372" y="1127785"/>
                  </a:lnTo>
                  <a:lnTo>
                    <a:pt x="1836013" y="1127785"/>
                  </a:lnTo>
                  <a:lnTo>
                    <a:pt x="1836013" y="1103896"/>
                  </a:lnTo>
                  <a:close/>
                </a:path>
                <a:path w="11966575" h="1151890">
                  <a:moveTo>
                    <a:pt x="1931530" y="1103896"/>
                  </a:moveTo>
                  <a:lnTo>
                    <a:pt x="1859889" y="1103896"/>
                  </a:lnTo>
                  <a:lnTo>
                    <a:pt x="1859889" y="1127785"/>
                  </a:lnTo>
                  <a:lnTo>
                    <a:pt x="1931530" y="1127785"/>
                  </a:lnTo>
                  <a:lnTo>
                    <a:pt x="1931530" y="1103896"/>
                  </a:lnTo>
                  <a:close/>
                </a:path>
                <a:path w="11966575" h="1151890">
                  <a:moveTo>
                    <a:pt x="2027047" y="1103896"/>
                  </a:moveTo>
                  <a:lnTo>
                    <a:pt x="1955406" y="1103896"/>
                  </a:lnTo>
                  <a:lnTo>
                    <a:pt x="1955406" y="1127785"/>
                  </a:lnTo>
                  <a:lnTo>
                    <a:pt x="2027047" y="1127785"/>
                  </a:lnTo>
                  <a:lnTo>
                    <a:pt x="2027047" y="1103896"/>
                  </a:lnTo>
                  <a:close/>
                </a:path>
                <a:path w="11966575" h="1151890">
                  <a:moveTo>
                    <a:pt x="2122563" y="1103896"/>
                  </a:moveTo>
                  <a:lnTo>
                    <a:pt x="2050923" y="1103896"/>
                  </a:lnTo>
                  <a:lnTo>
                    <a:pt x="2050923" y="1127785"/>
                  </a:lnTo>
                  <a:lnTo>
                    <a:pt x="2122563" y="1127785"/>
                  </a:lnTo>
                  <a:lnTo>
                    <a:pt x="2122563" y="1103896"/>
                  </a:lnTo>
                  <a:close/>
                </a:path>
                <a:path w="11966575" h="1151890">
                  <a:moveTo>
                    <a:pt x="2218080" y="1103896"/>
                  </a:moveTo>
                  <a:lnTo>
                    <a:pt x="2146439" y="1103896"/>
                  </a:lnTo>
                  <a:lnTo>
                    <a:pt x="2146439" y="1127785"/>
                  </a:lnTo>
                  <a:lnTo>
                    <a:pt x="2218080" y="1127785"/>
                  </a:lnTo>
                  <a:lnTo>
                    <a:pt x="2218080" y="1103896"/>
                  </a:lnTo>
                  <a:close/>
                </a:path>
                <a:path w="11966575" h="1151890">
                  <a:moveTo>
                    <a:pt x="2313597" y="1103896"/>
                  </a:moveTo>
                  <a:lnTo>
                    <a:pt x="2241969" y="1103896"/>
                  </a:lnTo>
                  <a:lnTo>
                    <a:pt x="2241969" y="1127785"/>
                  </a:lnTo>
                  <a:lnTo>
                    <a:pt x="2313597" y="1127785"/>
                  </a:lnTo>
                  <a:lnTo>
                    <a:pt x="2313597" y="1103896"/>
                  </a:lnTo>
                  <a:close/>
                </a:path>
                <a:path w="11966575" h="1151890">
                  <a:moveTo>
                    <a:pt x="2409126" y="1103896"/>
                  </a:moveTo>
                  <a:lnTo>
                    <a:pt x="2337485" y="1103896"/>
                  </a:lnTo>
                  <a:lnTo>
                    <a:pt x="2337485" y="1127785"/>
                  </a:lnTo>
                  <a:lnTo>
                    <a:pt x="2409126" y="1127785"/>
                  </a:lnTo>
                  <a:lnTo>
                    <a:pt x="2409126" y="1103896"/>
                  </a:lnTo>
                  <a:close/>
                </a:path>
                <a:path w="11966575" h="1151890">
                  <a:moveTo>
                    <a:pt x="2504643" y="1103896"/>
                  </a:moveTo>
                  <a:lnTo>
                    <a:pt x="2433002" y="1103896"/>
                  </a:lnTo>
                  <a:lnTo>
                    <a:pt x="2433002" y="1127785"/>
                  </a:lnTo>
                  <a:lnTo>
                    <a:pt x="2504643" y="1127785"/>
                  </a:lnTo>
                  <a:lnTo>
                    <a:pt x="2504643" y="1103896"/>
                  </a:lnTo>
                  <a:close/>
                </a:path>
                <a:path w="11966575" h="1151890">
                  <a:moveTo>
                    <a:pt x="2600160" y="1103896"/>
                  </a:moveTo>
                  <a:lnTo>
                    <a:pt x="2528519" y="1103896"/>
                  </a:lnTo>
                  <a:lnTo>
                    <a:pt x="2528519" y="1127785"/>
                  </a:lnTo>
                  <a:lnTo>
                    <a:pt x="2600160" y="1127785"/>
                  </a:lnTo>
                  <a:lnTo>
                    <a:pt x="2600160" y="1103896"/>
                  </a:lnTo>
                  <a:close/>
                </a:path>
                <a:path w="11966575" h="1151890">
                  <a:moveTo>
                    <a:pt x="2695676" y="1103896"/>
                  </a:moveTo>
                  <a:lnTo>
                    <a:pt x="2624036" y="1103896"/>
                  </a:lnTo>
                  <a:lnTo>
                    <a:pt x="2624036" y="1127785"/>
                  </a:lnTo>
                  <a:lnTo>
                    <a:pt x="2695676" y="1127785"/>
                  </a:lnTo>
                  <a:lnTo>
                    <a:pt x="2695676" y="1103896"/>
                  </a:lnTo>
                  <a:close/>
                </a:path>
                <a:path w="11966575" h="1151890">
                  <a:moveTo>
                    <a:pt x="2791193" y="1103896"/>
                  </a:moveTo>
                  <a:lnTo>
                    <a:pt x="2719552" y="1103896"/>
                  </a:lnTo>
                  <a:lnTo>
                    <a:pt x="2719552" y="1127785"/>
                  </a:lnTo>
                  <a:lnTo>
                    <a:pt x="2791193" y="1127785"/>
                  </a:lnTo>
                  <a:lnTo>
                    <a:pt x="2791193" y="1103896"/>
                  </a:lnTo>
                  <a:close/>
                </a:path>
                <a:path w="11966575" h="1151890">
                  <a:moveTo>
                    <a:pt x="2886710" y="1103896"/>
                  </a:moveTo>
                  <a:lnTo>
                    <a:pt x="2815069" y="1103896"/>
                  </a:lnTo>
                  <a:lnTo>
                    <a:pt x="2815069" y="1127785"/>
                  </a:lnTo>
                  <a:lnTo>
                    <a:pt x="2886710" y="1127785"/>
                  </a:lnTo>
                  <a:lnTo>
                    <a:pt x="2886710" y="1103896"/>
                  </a:lnTo>
                  <a:close/>
                </a:path>
                <a:path w="11966575" h="1151890">
                  <a:moveTo>
                    <a:pt x="2982226" y="1103896"/>
                  </a:moveTo>
                  <a:lnTo>
                    <a:pt x="2910586" y="1103896"/>
                  </a:lnTo>
                  <a:lnTo>
                    <a:pt x="2910586" y="1127785"/>
                  </a:lnTo>
                  <a:lnTo>
                    <a:pt x="2982226" y="1127785"/>
                  </a:lnTo>
                  <a:lnTo>
                    <a:pt x="2982226" y="1103896"/>
                  </a:lnTo>
                  <a:close/>
                </a:path>
                <a:path w="11966575" h="1151890">
                  <a:moveTo>
                    <a:pt x="3077743" y="1103896"/>
                  </a:moveTo>
                  <a:lnTo>
                    <a:pt x="3006115" y="1103896"/>
                  </a:lnTo>
                  <a:lnTo>
                    <a:pt x="3006115" y="1127785"/>
                  </a:lnTo>
                  <a:lnTo>
                    <a:pt x="3077743" y="1127785"/>
                  </a:lnTo>
                  <a:lnTo>
                    <a:pt x="3077743" y="1103896"/>
                  </a:lnTo>
                  <a:close/>
                </a:path>
                <a:path w="11966575" h="1151890">
                  <a:moveTo>
                    <a:pt x="3173272" y="1103896"/>
                  </a:moveTo>
                  <a:lnTo>
                    <a:pt x="3101632" y="1103896"/>
                  </a:lnTo>
                  <a:lnTo>
                    <a:pt x="3101632" y="1127785"/>
                  </a:lnTo>
                  <a:lnTo>
                    <a:pt x="3173272" y="1127785"/>
                  </a:lnTo>
                  <a:lnTo>
                    <a:pt x="3173272" y="1103896"/>
                  </a:lnTo>
                  <a:close/>
                </a:path>
                <a:path w="11966575" h="1151890">
                  <a:moveTo>
                    <a:pt x="3268789" y="1103896"/>
                  </a:moveTo>
                  <a:lnTo>
                    <a:pt x="3197148" y="1103896"/>
                  </a:lnTo>
                  <a:lnTo>
                    <a:pt x="3197148" y="1127785"/>
                  </a:lnTo>
                  <a:lnTo>
                    <a:pt x="3268789" y="1127785"/>
                  </a:lnTo>
                  <a:lnTo>
                    <a:pt x="3268789" y="1103896"/>
                  </a:lnTo>
                  <a:close/>
                </a:path>
                <a:path w="11966575" h="1151890">
                  <a:moveTo>
                    <a:pt x="3403993" y="1115834"/>
                  </a:moveTo>
                  <a:lnTo>
                    <a:pt x="3380117" y="1103896"/>
                  </a:lnTo>
                  <a:lnTo>
                    <a:pt x="3332365" y="1080020"/>
                  </a:lnTo>
                  <a:lnTo>
                    <a:pt x="3332365" y="1103896"/>
                  </a:lnTo>
                  <a:lnTo>
                    <a:pt x="3292665" y="1103896"/>
                  </a:lnTo>
                  <a:lnTo>
                    <a:pt x="3292665" y="1127785"/>
                  </a:lnTo>
                  <a:lnTo>
                    <a:pt x="3332365" y="1127785"/>
                  </a:lnTo>
                  <a:lnTo>
                    <a:pt x="3332365" y="1151661"/>
                  </a:lnTo>
                  <a:lnTo>
                    <a:pt x="3380117" y="1127785"/>
                  </a:lnTo>
                  <a:lnTo>
                    <a:pt x="3403993" y="1115834"/>
                  </a:lnTo>
                  <a:close/>
                </a:path>
                <a:path w="11966575" h="1151890">
                  <a:moveTo>
                    <a:pt x="7741386" y="1047762"/>
                  </a:moveTo>
                  <a:lnTo>
                    <a:pt x="7698245" y="1047762"/>
                  </a:lnTo>
                  <a:lnTo>
                    <a:pt x="7698245" y="1023886"/>
                  </a:lnTo>
                  <a:lnTo>
                    <a:pt x="7626604" y="1059700"/>
                  </a:lnTo>
                  <a:lnTo>
                    <a:pt x="7698245" y="1095527"/>
                  </a:lnTo>
                  <a:lnTo>
                    <a:pt x="7698245" y="1071638"/>
                  </a:lnTo>
                  <a:lnTo>
                    <a:pt x="7741386" y="1071638"/>
                  </a:lnTo>
                  <a:lnTo>
                    <a:pt x="7741386" y="1047762"/>
                  </a:lnTo>
                  <a:close/>
                </a:path>
                <a:path w="11966575" h="1151890">
                  <a:moveTo>
                    <a:pt x="7836903" y="1047762"/>
                  </a:moveTo>
                  <a:lnTo>
                    <a:pt x="7765275" y="1047762"/>
                  </a:lnTo>
                  <a:lnTo>
                    <a:pt x="7765275" y="1071638"/>
                  </a:lnTo>
                  <a:lnTo>
                    <a:pt x="7836903" y="1071638"/>
                  </a:lnTo>
                  <a:lnTo>
                    <a:pt x="7836903" y="1047762"/>
                  </a:lnTo>
                  <a:close/>
                </a:path>
                <a:path w="11966575" h="1151890">
                  <a:moveTo>
                    <a:pt x="7932433" y="1047762"/>
                  </a:moveTo>
                  <a:lnTo>
                    <a:pt x="7860792" y="1047762"/>
                  </a:lnTo>
                  <a:lnTo>
                    <a:pt x="7860792" y="1071638"/>
                  </a:lnTo>
                  <a:lnTo>
                    <a:pt x="7932433" y="1071638"/>
                  </a:lnTo>
                  <a:lnTo>
                    <a:pt x="7932433" y="1047762"/>
                  </a:lnTo>
                  <a:close/>
                </a:path>
                <a:path w="11966575" h="1151890">
                  <a:moveTo>
                    <a:pt x="8027949" y="1047762"/>
                  </a:moveTo>
                  <a:lnTo>
                    <a:pt x="7956309" y="1047762"/>
                  </a:lnTo>
                  <a:lnTo>
                    <a:pt x="7956309" y="1071638"/>
                  </a:lnTo>
                  <a:lnTo>
                    <a:pt x="8027949" y="1071638"/>
                  </a:lnTo>
                  <a:lnTo>
                    <a:pt x="8027949" y="1047762"/>
                  </a:lnTo>
                  <a:close/>
                </a:path>
                <a:path w="11966575" h="1151890">
                  <a:moveTo>
                    <a:pt x="8123466" y="1047762"/>
                  </a:moveTo>
                  <a:lnTo>
                    <a:pt x="8051825" y="1047762"/>
                  </a:lnTo>
                  <a:lnTo>
                    <a:pt x="8051825" y="1071638"/>
                  </a:lnTo>
                  <a:lnTo>
                    <a:pt x="8123466" y="1071638"/>
                  </a:lnTo>
                  <a:lnTo>
                    <a:pt x="8123466" y="1047762"/>
                  </a:lnTo>
                  <a:close/>
                </a:path>
                <a:path w="11966575" h="1151890">
                  <a:moveTo>
                    <a:pt x="8218983" y="1047762"/>
                  </a:moveTo>
                  <a:lnTo>
                    <a:pt x="8147342" y="1047762"/>
                  </a:lnTo>
                  <a:lnTo>
                    <a:pt x="8147342" y="1071638"/>
                  </a:lnTo>
                  <a:lnTo>
                    <a:pt x="8218983" y="1071638"/>
                  </a:lnTo>
                  <a:lnTo>
                    <a:pt x="8218983" y="1047762"/>
                  </a:lnTo>
                  <a:close/>
                </a:path>
                <a:path w="11966575" h="1151890">
                  <a:moveTo>
                    <a:pt x="8314499" y="1047762"/>
                  </a:moveTo>
                  <a:lnTo>
                    <a:pt x="8242859" y="1047762"/>
                  </a:lnTo>
                  <a:lnTo>
                    <a:pt x="8242859" y="1071638"/>
                  </a:lnTo>
                  <a:lnTo>
                    <a:pt x="8314499" y="1071638"/>
                  </a:lnTo>
                  <a:lnTo>
                    <a:pt x="8314499" y="1047762"/>
                  </a:lnTo>
                  <a:close/>
                </a:path>
                <a:path w="11966575" h="1151890">
                  <a:moveTo>
                    <a:pt x="8410016" y="1047762"/>
                  </a:moveTo>
                  <a:lnTo>
                    <a:pt x="8338375" y="1047762"/>
                  </a:lnTo>
                  <a:lnTo>
                    <a:pt x="8338375" y="1071638"/>
                  </a:lnTo>
                  <a:lnTo>
                    <a:pt x="8410016" y="1071638"/>
                  </a:lnTo>
                  <a:lnTo>
                    <a:pt x="8410016" y="1047762"/>
                  </a:lnTo>
                  <a:close/>
                </a:path>
                <a:path w="11966575" h="1151890">
                  <a:moveTo>
                    <a:pt x="8505533" y="1047762"/>
                  </a:moveTo>
                  <a:lnTo>
                    <a:pt x="8433905" y="1047762"/>
                  </a:lnTo>
                  <a:lnTo>
                    <a:pt x="8433905" y="1071638"/>
                  </a:lnTo>
                  <a:lnTo>
                    <a:pt x="8505533" y="1071638"/>
                  </a:lnTo>
                  <a:lnTo>
                    <a:pt x="8505533" y="1047762"/>
                  </a:lnTo>
                  <a:close/>
                </a:path>
                <a:path w="11966575" h="1151890">
                  <a:moveTo>
                    <a:pt x="8601050" y="1047762"/>
                  </a:moveTo>
                  <a:lnTo>
                    <a:pt x="8529422" y="1047762"/>
                  </a:lnTo>
                  <a:lnTo>
                    <a:pt x="8529422" y="1071638"/>
                  </a:lnTo>
                  <a:lnTo>
                    <a:pt x="8601050" y="1071638"/>
                  </a:lnTo>
                  <a:lnTo>
                    <a:pt x="8601050" y="1047762"/>
                  </a:lnTo>
                  <a:close/>
                </a:path>
                <a:path w="11966575" h="1151890">
                  <a:moveTo>
                    <a:pt x="8696579" y="1047762"/>
                  </a:moveTo>
                  <a:lnTo>
                    <a:pt x="8624938" y="1047762"/>
                  </a:lnTo>
                  <a:lnTo>
                    <a:pt x="8624938" y="1071638"/>
                  </a:lnTo>
                  <a:lnTo>
                    <a:pt x="8696579" y="1071638"/>
                  </a:lnTo>
                  <a:lnTo>
                    <a:pt x="8696579" y="1047762"/>
                  </a:lnTo>
                  <a:close/>
                </a:path>
                <a:path w="11966575" h="1151890">
                  <a:moveTo>
                    <a:pt x="8792096" y="1047762"/>
                  </a:moveTo>
                  <a:lnTo>
                    <a:pt x="8720455" y="1047762"/>
                  </a:lnTo>
                  <a:lnTo>
                    <a:pt x="8720455" y="1071638"/>
                  </a:lnTo>
                  <a:lnTo>
                    <a:pt x="8792096" y="1071638"/>
                  </a:lnTo>
                  <a:lnTo>
                    <a:pt x="8792096" y="1047762"/>
                  </a:lnTo>
                  <a:close/>
                </a:path>
                <a:path w="11966575" h="1151890">
                  <a:moveTo>
                    <a:pt x="8887612" y="1047762"/>
                  </a:moveTo>
                  <a:lnTo>
                    <a:pt x="8815972" y="1047762"/>
                  </a:lnTo>
                  <a:lnTo>
                    <a:pt x="8815972" y="1071638"/>
                  </a:lnTo>
                  <a:lnTo>
                    <a:pt x="8887612" y="1071638"/>
                  </a:lnTo>
                  <a:lnTo>
                    <a:pt x="8887612" y="1047762"/>
                  </a:lnTo>
                  <a:close/>
                </a:path>
                <a:path w="11966575" h="1151890">
                  <a:moveTo>
                    <a:pt x="8983129" y="1047762"/>
                  </a:moveTo>
                  <a:lnTo>
                    <a:pt x="8911488" y="1047762"/>
                  </a:lnTo>
                  <a:lnTo>
                    <a:pt x="8911488" y="1071638"/>
                  </a:lnTo>
                  <a:lnTo>
                    <a:pt x="8983129" y="1071638"/>
                  </a:lnTo>
                  <a:lnTo>
                    <a:pt x="8983129" y="1047762"/>
                  </a:lnTo>
                  <a:close/>
                </a:path>
                <a:path w="11966575" h="1151890">
                  <a:moveTo>
                    <a:pt x="9078646" y="1047762"/>
                  </a:moveTo>
                  <a:lnTo>
                    <a:pt x="9007005" y="1047762"/>
                  </a:lnTo>
                  <a:lnTo>
                    <a:pt x="9007005" y="1071638"/>
                  </a:lnTo>
                  <a:lnTo>
                    <a:pt x="9078646" y="1071638"/>
                  </a:lnTo>
                  <a:lnTo>
                    <a:pt x="9078646" y="1047762"/>
                  </a:lnTo>
                  <a:close/>
                </a:path>
                <a:path w="11966575" h="1151890">
                  <a:moveTo>
                    <a:pt x="9174162" y="1047762"/>
                  </a:moveTo>
                  <a:lnTo>
                    <a:pt x="9102522" y="1047762"/>
                  </a:lnTo>
                  <a:lnTo>
                    <a:pt x="9102522" y="1071638"/>
                  </a:lnTo>
                  <a:lnTo>
                    <a:pt x="9174162" y="1071638"/>
                  </a:lnTo>
                  <a:lnTo>
                    <a:pt x="9174162" y="1047762"/>
                  </a:lnTo>
                  <a:close/>
                </a:path>
                <a:path w="11966575" h="1151890">
                  <a:moveTo>
                    <a:pt x="9269679" y="1047762"/>
                  </a:moveTo>
                  <a:lnTo>
                    <a:pt x="9198051" y="1047762"/>
                  </a:lnTo>
                  <a:lnTo>
                    <a:pt x="9198051" y="1071638"/>
                  </a:lnTo>
                  <a:lnTo>
                    <a:pt x="9269679" y="1071638"/>
                  </a:lnTo>
                  <a:lnTo>
                    <a:pt x="9269679" y="1047762"/>
                  </a:lnTo>
                  <a:close/>
                </a:path>
                <a:path w="11966575" h="1151890">
                  <a:moveTo>
                    <a:pt x="9365209" y="1047762"/>
                  </a:moveTo>
                  <a:lnTo>
                    <a:pt x="9293568" y="1047762"/>
                  </a:lnTo>
                  <a:lnTo>
                    <a:pt x="9293568" y="1071638"/>
                  </a:lnTo>
                  <a:lnTo>
                    <a:pt x="9365209" y="1071638"/>
                  </a:lnTo>
                  <a:lnTo>
                    <a:pt x="9365209" y="1047762"/>
                  </a:lnTo>
                  <a:close/>
                </a:path>
                <a:path w="11966575" h="1151890">
                  <a:moveTo>
                    <a:pt x="9460725" y="1047762"/>
                  </a:moveTo>
                  <a:lnTo>
                    <a:pt x="9389085" y="1047762"/>
                  </a:lnTo>
                  <a:lnTo>
                    <a:pt x="9389085" y="1071638"/>
                  </a:lnTo>
                  <a:lnTo>
                    <a:pt x="9460725" y="1071638"/>
                  </a:lnTo>
                  <a:lnTo>
                    <a:pt x="9460725" y="1047762"/>
                  </a:lnTo>
                  <a:close/>
                </a:path>
                <a:path w="11966575" h="1151890">
                  <a:moveTo>
                    <a:pt x="9556242" y="1047762"/>
                  </a:moveTo>
                  <a:lnTo>
                    <a:pt x="9484601" y="1047762"/>
                  </a:lnTo>
                  <a:lnTo>
                    <a:pt x="9484601" y="1071638"/>
                  </a:lnTo>
                  <a:lnTo>
                    <a:pt x="9556242" y="1071638"/>
                  </a:lnTo>
                  <a:lnTo>
                    <a:pt x="9556242" y="1047762"/>
                  </a:lnTo>
                  <a:close/>
                </a:path>
                <a:path w="11966575" h="1151890">
                  <a:moveTo>
                    <a:pt x="9651759" y="1047762"/>
                  </a:moveTo>
                  <a:lnTo>
                    <a:pt x="9580118" y="1047762"/>
                  </a:lnTo>
                  <a:lnTo>
                    <a:pt x="9580118" y="1071638"/>
                  </a:lnTo>
                  <a:lnTo>
                    <a:pt x="9651759" y="1071638"/>
                  </a:lnTo>
                  <a:lnTo>
                    <a:pt x="9651759" y="1047762"/>
                  </a:lnTo>
                  <a:close/>
                </a:path>
                <a:path w="11966575" h="1151890">
                  <a:moveTo>
                    <a:pt x="9747275" y="1047762"/>
                  </a:moveTo>
                  <a:lnTo>
                    <a:pt x="9675635" y="1047762"/>
                  </a:lnTo>
                  <a:lnTo>
                    <a:pt x="9675635" y="1071638"/>
                  </a:lnTo>
                  <a:lnTo>
                    <a:pt x="9747275" y="1071638"/>
                  </a:lnTo>
                  <a:lnTo>
                    <a:pt x="9747275" y="1047762"/>
                  </a:lnTo>
                  <a:close/>
                </a:path>
                <a:path w="11966575" h="1151890">
                  <a:moveTo>
                    <a:pt x="9842792" y="1047762"/>
                  </a:moveTo>
                  <a:lnTo>
                    <a:pt x="9771151" y="1047762"/>
                  </a:lnTo>
                  <a:lnTo>
                    <a:pt x="9771151" y="1071638"/>
                  </a:lnTo>
                  <a:lnTo>
                    <a:pt x="9842792" y="1071638"/>
                  </a:lnTo>
                  <a:lnTo>
                    <a:pt x="9842792" y="1047762"/>
                  </a:lnTo>
                  <a:close/>
                </a:path>
                <a:path w="11966575" h="1151890">
                  <a:moveTo>
                    <a:pt x="9938309" y="1047762"/>
                  </a:moveTo>
                  <a:lnTo>
                    <a:pt x="9866668" y="1047762"/>
                  </a:lnTo>
                  <a:lnTo>
                    <a:pt x="9866668" y="1071638"/>
                  </a:lnTo>
                  <a:lnTo>
                    <a:pt x="9938309" y="1071638"/>
                  </a:lnTo>
                  <a:lnTo>
                    <a:pt x="9938309" y="1047762"/>
                  </a:lnTo>
                  <a:close/>
                </a:path>
                <a:path w="11966575" h="1151890">
                  <a:moveTo>
                    <a:pt x="10033825" y="1047762"/>
                  </a:moveTo>
                  <a:lnTo>
                    <a:pt x="9962197" y="1047762"/>
                  </a:lnTo>
                  <a:lnTo>
                    <a:pt x="9962197" y="1071638"/>
                  </a:lnTo>
                  <a:lnTo>
                    <a:pt x="10033825" y="1071638"/>
                  </a:lnTo>
                  <a:lnTo>
                    <a:pt x="10033825" y="1047762"/>
                  </a:lnTo>
                  <a:close/>
                </a:path>
                <a:path w="11966575" h="1151890">
                  <a:moveTo>
                    <a:pt x="10129355" y="1047762"/>
                  </a:moveTo>
                  <a:lnTo>
                    <a:pt x="10057714" y="1047762"/>
                  </a:lnTo>
                  <a:lnTo>
                    <a:pt x="10057714" y="1071638"/>
                  </a:lnTo>
                  <a:lnTo>
                    <a:pt x="10129355" y="1071638"/>
                  </a:lnTo>
                  <a:lnTo>
                    <a:pt x="10129355" y="1047762"/>
                  </a:lnTo>
                  <a:close/>
                </a:path>
                <a:path w="11966575" h="1151890">
                  <a:moveTo>
                    <a:pt x="10224872" y="1047762"/>
                  </a:moveTo>
                  <a:lnTo>
                    <a:pt x="10153231" y="1047762"/>
                  </a:lnTo>
                  <a:lnTo>
                    <a:pt x="10153231" y="1071638"/>
                  </a:lnTo>
                  <a:lnTo>
                    <a:pt x="10224872" y="1071638"/>
                  </a:lnTo>
                  <a:lnTo>
                    <a:pt x="10224872" y="1047762"/>
                  </a:lnTo>
                  <a:close/>
                </a:path>
                <a:path w="11966575" h="1151890">
                  <a:moveTo>
                    <a:pt x="10320388" y="1047762"/>
                  </a:moveTo>
                  <a:lnTo>
                    <a:pt x="10248748" y="1047762"/>
                  </a:lnTo>
                  <a:lnTo>
                    <a:pt x="10248748" y="1071638"/>
                  </a:lnTo>
                  <a:lnTo>
                    <a:pt x="10320388" y="1071638"/>
                  </a:lnTo>
                  <a:lnTo>
                    <a:pt x="10320388" y="1047762"/>
                  </a:lnTo>
                  <a:close/>
                </a:path>
                <a:path w="11966575" h="1151890">
                  <a:moveTo>
                    <a:pt x="10415905" y="1047762"/>
                  </a:moveTo>
                  <a:lnTo>
                    <a:pt x="10344264" y="1047762"/>
                  </a:lnTo>
                  <a:lnTo>
                    <a:pt x="10344264" y="1071638"/>
                  </a:lnTo>
                  <a:lnTo>
                    <a:pt x="10415905" y="1071638"/>
                  </a:lnTo>
                  <a:lnTo>
                    <a:pt x="10415905" y="1047762"/>
                  </a:lnTo>
                  <a:close/>
                </a:path>
                <a:path w="11966575" h="1151890">
                  <a:moveTo>
                    <a:pt x="10511422" y="1047762"/>
                  </a:moveTo>
                  <a:lnTo>
                    <a:pt x="10439781" y="1047762"/>
                  </a:lnTo>
                  <a:lnTo>
                    <a:pt x="10439781" y="1071638"/>
                  </a:lnTo>
                  <a:lnTo>
                    <a:pt x="10511422" y="1071638"/>
                  </a:lnTo>
                  <a:lnTo>
                    <a:pt x="10511422" y="1047762"/>
                  </a:lnTo>
                  <a:close/>
                </a:path>
                <a:path w="11966575" h="1151890">
                  <a:moveTo>
                    <a:pt x="10606938" y="1047762"/>
                  </a:moveTo>
                  <a:lnTo>
                    <a:pt x="10535298" y="1047762"/>
                  </a:lnTo>
                  <a:lnTo>
                    <a:pt x="10535298" y="1071638"/>
                  </a:lnTo>
                  <a:lnTo>
                    <a:pt x="10606938" y="1071638"/>
                  </a:lnTo>
                  <a:lnTo>
                    <a:pt x="10606938" y="1047762"/>
                  </a:lnTo>
                  <a:close/>
                </a:path>
                <a:path w="11966575" h="1151890">
                  <a:moveTo>
                    <a:pt x="10702455" y="1047762"/>
                  </a:moveTo>
                  <a:lnTo>
                    <a:pt x="10630814" y="1047762"/>
                  </a:lnTo>
                  <a:lnTo>
                    <a:pt x="10630814" y="1071638"/>
                  </a:lnTo>
                  <a:lnTo>
                    <a:pt x="10702455" y="1071638"/>
                  </a:lnTo>
                  <a:lnTo>
                    <a:pt x="10702455" y="1047762"/>
                  </a:lnTo>
                  <a:close/>
                </a:path>
                <a:path w="11966575" h="1151890">
                  <a:moveTo>
                    <a:pt x="10797972" y="1047762"/>
                  </a:moveTo>
                  <a:lnTo>
                    <a:pt x="10726344" y="1047762"/>
                  </a:lnTo>
                  <a:lnTo>
                    <a:pt x="10726344" y="1071638"/>
                  </a:lnTo>
                  <a:lnTo>
                    <a:pt x="10797972" y="1071638"/>
                  </a:lnTo>
                  <a:lnTo>
                    <a:pt x="10797972" y="1047762"/>
                  </a:lnTo>
                  <a:close/>
                </a:path>
                <a:path w="11966575" h="1151890">
                  <a:moveTo>
                    <a:pt x="10893501" y="1047762"/>
                  </a:moveTo>
                  <a:lnTo>
                    <a:pt x="10821861" y="1047762"/>
                  </a:lnTo>
                  <a:lnTo>
                    <a:pt x="10821861" y="1071638"/>
                  </a:lnTo>
                  <a:lnTo>
                    <a:pt x="10893501" y="1071638"/>
                  </a:lnTo>
                  <a:lnTo>
                    <a:pt x="10893501" y="1047762"/>
                  </a:lnTo>
                  <a:close/>
                </a:path>
                <a:path w="11966575" h="1151890">
                  <a:moveTo>
                    <a:pt x="10989018" y="1047762"/>
                  </a:moveTo>
                  <a:lnTo>
                    <a:pt x="10917377" y="1047762"/>
                  </a:lnTo>
                  <a:lnTo>
                    <a:pt x="10917377" y="1071638"/>
                  </a:lnTo>
                  <a:lnTo>
                    <a:pt x="10989018" y="1071638"/>
                  </a:lnTo>
                  <a:lnTo>
                    <a:pt x="10989018" y="1047762"/>
                  </a:lnTo>
                  <a:close/>
                </a:path>
                <a:path w="11966575" h="1151890">
                  <a:moveTo>
                    <a:pt x="11084535" y="1047762"/>
                  </a:moveTo>
                  <a:lnTo>
                    <a:pt x="11012894" y="1047762"/>
                  </a:lnTo>
                  <a:lnTo>
                    <a:pt x="11012894" y="1071638"/>
                  </a:lnTo>
                  <a:lnTo>
                    <a:pt x="11084535" y="1071638"/>
                  </a:lnTo>
                  <a:lnTo>
                    <a:pt x="11084535" y="1047762"/>
                  </a:lnTo>
                  <a:close/>
                </a:path>
                <a:path w="11966575" h="1151890">
                  <a:moveTo>
                    <a:pt x="11180051" y="1047762"/>
                  </a:moveTo>
                  <a:lnTo>
                    <a:pt x="11108411" y="1047762"/>
                  </a:lnTo>
                  <a:lnTo>
                    <a:pt x="11108411" y="1071638"/>
                  </a:lnTo>
                  <a:lnTo>
                    <a:pt x="11180051" y="1071638"/>
                  </a:lnTo>
                  <a:lnTo>
                    <a:pt x="11180051" y="1047762"/>
                  </a:lnTo>
                  <a:close/>
                </a:path>
                <a:path w="11966575" h="1151890">
                  <a:moveTo>
                    <a:pt x="11275568" y="1047762"/>
                  </a:moveTo>
                  <a:lnTo>
                    <a:pt x="11203927" y="1047762"/>
                  </a:lnTo>
                  <a:lnTo>
                    <a:pt x="11203927" y="1071638"/>
                  </a:lnTo>
                  <a:lnTo>
                    <a:pt x="11275568" y="1071638"/>
                  </a:lnTo>
                  <a:lnTo>
                    <a:pt x="11275568" y="1047762"/>
                  </a:lnTo>
                  <a:close/>
                </a:path>
                <a:path w="11966575" h="1151890">
                  <a:moveTo>
                    <a:pt x="11371085" y="1047762"/>
                  </a:moveTo>
                  <a:lnTo>
                    <a:pt x="11299444" y="1047762"/>
                  </a:lnTo>
                  <a:lnTo>
                    <a:pt x="11299444" y="1071638"/>
                  </a:lnTo>
                  <a:lnTo>
                    <a:pt x="11371085" y="1071638"/>
                  </a:lnTo>
                  <a:lnTo>
                    <a:pt x="11371085" y="1047762"/>
                  </a:lnTo>
                  <a:close/>
                </a:path>
                <a:path w="11966575" h="1151890">
                  <a:moveTo>
                    <a:pt x="11466601" y="1047762"/>
                  </a:moveTo>
                  <a:lnTo>
                    <a:pt x="11394973" y="1047762"/>
                  </a:lnTo>
                  <a:lnTo>
                    <a:pt x="11394973" y="1071638"/>
                  </a:lnTo>
                  <a:lnTo>
                    <a:pt x="11466601" y="1071638"/>
                  </a:lnTo>
                  <a:lnTo>
                    <a:pt x="11466601" y="1047762"/>
                  </a:lnTo>
                  <a:close/>
                </a:path>
                <a:path w="11966575" h="1151890">
                  <a:moveTo>
                    <a:pt x="11562131" y="1047762"/>
                  </a:moveTo>
                  <a:lnTo>
                    <a:pt x="11490490" y="1047762"/>
                  </a:lnTo>
                  <a:lnTo>
                    <a:pt x="11490490" y="1071638"/>
                  </a:lnTo>
                  <a:lnTo>
                    <a:pt x="11562131" y="1071638"/>
                  </a:lnTo>
                  <a:lnTo>
                    <a:pt x="11562131" y="1047762"/>
                  </a:lnTo>
                  <a:close/>
                </a:path>
                <a:path w="11966575" h="1151890">
                  <a:moveTo>
                    <a:pt x="11657648" y="1047762"/>
                  </a:moveTo>
                  <a:lnTo>
                    <a:pt x="11586007" y="1047762"/>
                  </a:lnTo>
                  <a:lnTo>
                    <a:pt x="11586007" y="1071638"/>
                  </a:lnTo>
                  <a:lnTo>
                    <a:pt x="11657648" y="1071638"/>
                  </a:lnTo>
                  <a:lnTo>
                    <a:pt x="11657648" y="1047762"/>
                  </a:lnTo>
                  <a:close/>
                </a:path>
                <a:path w="11966575" h="1151890">
                  <a:moveTo>
                    <a:pt x="11753164" y="1047762"/>
                  </a:moveTo>
                  <a:lnTo>
                    <a:pt x="11681524" y="1047762"/>
                  </a:lnTo>
                  <a:lnTo>
                    <a:pt x="11681524" y="1071638"/>
                  </a:lnTo>
                  <a:lnTo>
                    <a:pt x="11753164" y="1071638"/>
                  </a:lnTo>
                  <a:lnTo>
                    <a:pt x="11753164" y="1047762"/>
                  </a:lnTo>
                  <a:close/>
                </a:path>
                <a:path w="11966575" h="1151890">
                  <a:moveTo>
                    <a:pt x="11848681" y="1047762"/>
                  </a:moveTo>
                  <a:lnTo>
                    <a:pt x="11777040" y="1047762"/>
                  </a:lnTo>
                  <a:lnTo>
                    <a:pt x="11777040" y="1071638"/>
                  </a:lnTo>
                  <a:lnTo>
                    <a:pt x="11848681" y="1071638"/>
                  </a:lnTo>
                  <a:lnTo>
                    <a:pt x="11848681" y="1047762"/>
                  </a:lnTo>
                  <a:close/>
                </a:path>
                <a:path w="11966575" h="1151890">
                  <a:moveTo>
                    <a:pt x="11944198" y="1047762"/>
                  </a:moveTo>
                  <a:lnTo>
                    <a:pt x="11872557" y="1047762"/>
                  </a:lnTo>
                  <a:lnTo>
                    <a:pt x="11872557" y="1071638"/>
                  </a:lnTo>
                  <a:lnTo>
                    <a:pt x="11944198" y="1071638"/>
                  </a:lnTo>
                  <a:lnTo>
                    <a:pt x="11944198" y="1047762"/>
                  </a:lnTo>
                  <a:close/>
                </a:path>
                <a:path w="11966575" h="1151890">
                  <a:moveTo>
                    <a:pt x="11966092" y="974242"/>
                  </a:moveTo>
                  <a:lnTo>
                    <a:pt x="11942204" y="974242"/>
                  </a:lnTo>
                  <a:lnTo>
                    <a:pt x="11942204" y="1045883"/>
                  </a:lnTo>
                  <a:lnTo>
                    <a:pt x="11966092" y="1045883"/>
                  </a:lnTo>
                  <a:lnTo>
                    <a:pt x="11966092" y="974242"/>
                  </a:lnTo>
                  <a:close/>
                </a:path>
                <a:path w="11966575" h="1151890">
                  <a:moveTo>
                    <a:pt x="11966092" y="878725"/>
                  </a:moveTo>
                  <a:lnTo>
                    <a:pt x="11942204" y="878725"/>
                  </a:lnTo>
                  <a:lnTo>
                    <a:pt x="11942204" y="950353"/>
                  </a:lnTo>
                  <a:lnTo>
                    <a:pt x="11966092" y="950353"/>
                  </a:lnTo>
                  <a:lnTo>
                    <a:pt x="11966092" y="878725"/>
                  </a:lnTo>
                  <a:close/>
                </a:path>
                <a:path w="11966575" h="1151890">
                  <a:moveTo>
                    <a:pt x="11966092" y="783196"/>
                  </a:moveTo>
                  <a:lnTo>
                    <a:pt x="11942204" y="783196"/>
                  </a:lnTo>
                  <a:lnTo>
                    <a:pt x="11942204" y="854837"/>
                  </a:lnTo>
                  <a:lnTo>
                    <a:pt x="11966092" y="854837"/>
                  </a:lnTo>
                  <a:lnTo>
                    <a:pt x="11966092" y="783196"/>
                  </a:lnTo>
                  <a:close/>
                </a:path>
                <a:path w="11966575" h="1151890">
                  <a:moveTo>
                    <a:pt x="11966092" y="687679"/>
                  </a:moveTo>
                  <a:lnTo>
                    <a:pt x="11942204" y="687679"/>
                  </a:lnTo>
                  <a:lnTo>
                    <a:pt x="11942204" y="759320"/>
                  </a:lnTo>
                  <a:lnTo>
                    <a:pt x="11966092" y="759320"/>
                  </a:lnTo>
                  <a:lnTo>
                    <a:pt x="11966092" y="687679"/>
                  </a:lnTo>
                  <a:close/>
                </a:path>
                <a:path w="11966575" h="1151890">
                  <a:moveTo>
                    <a:pt x="11966092" y="592162"/>
                  </a:moveTo>
                  <a:lnTo>
                    <a:pt x="11942204" y="592162"/>
                  </a:lnTo>
                  <a:lnTo>
                    <a:pt x="11942204" y="663803"/>
                  </a:lnTo>
                  <a:lnTo>
                    <a:pt x="11966092" y="663803"/>
                  </a:lnTo>
                  <a:lnTo>
                    <a:pt x="11966092" y="592162"/>
                  </a:lnTo>
                  <a:close/>
                </a:path>
                <a:path w="11966575" h="1151890">
                  <a:moveTo>
                    <a:pt x="11966092" y="496646"/>
                  </a:moveTo>
                  <a:lnTo>
                    <a:pt x="11942204" y="496646"/>
                  </a:lnTo>
                  <a:lnTo>
                    <a:pt x="11942204" y="568286"/>
                  </a:lnTo>
                  <a:lnTo>
                    <a:pt x="11966092" y="568286"/>
                  </a:lnTo>
                  <a:lnTo>
                    <a:pt x="11966092" y="496646"/>
                  </a:lnTo>
                  <a:close/>
                </a:path>
                <a:path w="11966575" h="1151890">
                  <a:moveTo>
                    <a:pt x="11966092" y="401129"/>
                  </a:moveTo>
                  <a:lnTo>
                    <a:pt x="11942204" y="401129"/>
                  </a:lnTo>
                  <a:lnTo>
                    <a:pt x="11942204" y="472770"/>
                  </a:lnTo>
                  <a:lnTo>
                    <a:pt x="11966092" y="472770"/>
                  </a:lnTo>
                  <a:lnTo>
                    <a:pt x="11966092" y="401129"/>
                  </a:lnTo>
                  <a:close/>
                </a:path>
                <a:path w="11966575" h="1151890">
                  <a:moveTo>
                    <a:pt x="11966092" y="305612"/>
                  </a:moveTo>
                  <a:lnTo>
                    <a:pt x="11942204" y="305612"/>
                  </a:lnTo>
                  <a:lnTo>
                    <a:pt x="11942204" y="377253"/>
                  </a:lnTo>
                  <a:lnTo>
                    <a:pt x="11966092" y="377253"/>
                  </a:lnTo>
                  <a:lnTo>
                    <a:pt x="11966092" y="305612"/>
                  </a:lnTo>
                  <a:close/>
                </a:path>
                <a:path w="11966575" h="1151890">
                  <a:moveTo>
                    <a:pt x="11966092" y="210096"/>
                  </a:moveTo>
                  <a:lnTo>
                    <a:pt x="11942204" y="210096"/>
                  </a:lnTo>
                  <a:lnTo>
                    <a:pt x="11942204" y="281736"/>
                  </a:lnTo>
                  <a:lnTo>
                    <a:pt x="11966092" y="281736"/>
                  </a:lnTo>
                  <a:lnTo>
                    <a:pt x="11966092" y="210096"/>
                  </a:lnTo>
                  <a:close/>
                </a:path>
                <a:path w="11966575" h="1151890">
                  <a:moveTo>
                    <a:pt x="11966092" y="114579"/>
                  </a:moveTo>
                  <a:lnTo>
                    <a:pt x="11942204" y="114579"/>
                  </a:lnTo>
                  <a:lnTo>
                    <a:pt x="11942204" y="186207"/>
                  </a:lnTo>
                  <a:lnTo>
                    <a:pt x="11966092" y="186207"/>
                  </a:lnTo>
                  <a:lnTo>
                    <a:pt x="11966092" y="114579"/>
                  </a:lnTo>
                  <a:close/>
                </a:path>
                <a:path w="11966575" h="1151890">
                  <a:moveTo>
                    <a:pt x="11966092" y="28905"/>
                  </a:moveTo>
                  <a:lnTo>
                    <a:pt x="11932361" y="28905"/>
                  </a:lnTo>
                  <a:lnTo>
                    <a:pt x="11932361" y="52781"/>
                  </a:lnTo>
                  <a:lnTo>
                    <a:pt x="11942204" y="52781"/>
                  </a:lnTo>
                  <a:lnTo>
                    <a:pt x="11942204" y="90690"/>
                  </a:lnTo>
                  <a:lnTo>
                    <a:pt x="11966092" y="90690"/>
                  </a:lnTo>
                  <a:lnTo>
                    <a:pt x="11966092" y="52781"/>
                  </a:lnTo>
                  <a:lnTo>
                    <a:pt x="11966092" y="40843"/>
                  </a:lnTo>
                  <a:lnTo>
                    <a:pt x="11966092" y="28905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8174479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5334574" y="3244481"/>
            <a:ext cx="10894695" cy="581025"/>
          </a:xfrm>
          <a:custGeom>
            <a:avLst/>
            <a:gdLst/>
            <a:ahLst/>
            <a:cxnLst/>
            <a:rect l="l" t="t" r="r" b="b"/>
            <a:pathLst>
              <a:path w="10894694" h="581025">
                <a:moveTo>
                  <a:pt x="0" y="580651"/>
                </a:moveTo>
                <a:lnTo>
                  <a:pt x="1729" y="503468"/>
                </a:lnTo>
                <a:lnTo>
                  <a:pt x="6609" y="434115"/>
                </a:lnTo>
                <a:lnTo>
                  <a:pt x="14178" y="375357"/>
                </a:lnTo>
                <a:lnTo>
                  <a:pt x="23972" y="329961"/>
                </a:lnTo>
                <a:lnTo>
                  <a:pt x="48387" y="290325"/>
                </a:lnTo>
                <a:lnTo>
                  <a:pt x="5398672" y="290325"/>
                </a:lnTo>
                <a:lnTo>
                  <a:pt x="5411529" y="279955"/>
                </a:lnTo>
                <a:lnTo>
                  <a:pt x="5432881" y="205293"/>
                </a:lnTo>
                <a:lnTo>
                  <a:pt x="5440449" y="146535"/>
                </a:lnTo>
                <a:lnTo>
                  <a:pt x="5445330" y="77182"/>
                </a:lnTo>
                <a:lnTo>
                  <a:pt x="5447059" y="0"/>
                </a:lnTo>
                <a:lnTo>
                  <a:pt x="5448789" y="77182"/>
                </a:lnTo>
                <a:lnTo>
                  <a:pt x="5453669" y="146535"/>
                </a:lnTo>
                <a:lnTo>
                  <a:pt x="5461238" y="205293"/>
                </a:lnTo>
                <a:lnTo>
                  <a:pt x="5471032" y="250689"/>
                </a:lnTo>
                <a:lnTo>
                  <a:pt x="5495447" y="290325"/>
                </a:lnTo>
                <a:lnTo>
                  <a:pt x="10845732" y="290325"/>
                </a:lnTo>
                <a:lnTo>
                  <a:pt x="10858589" y="300695"/>
                </a:lnTo>
                <a:lnTo>
                  <a:pt x="10870146" y="329961"/>
                </a:lnTo>
                <a:lnTo>
                  <a:pt x="10879941" y="375357"/>
                </a:lnTo>
                <a:lnTo>
                  <a:pt x="10887509" y="434115"/>
                </a:lnTo>
                <a:lnTo>
                  <a:pt x="10892390" y="503468"/>
                </a:lnTo>
                <a:lnTo>
                  <a:pt x="10894119" y="580651"/>
                </a:lnTo>
              </a:path>
            </a:pathLst>
          </a:custGeom>
          <a:ln w="23879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11</a:t>
            </a:fld>
            <a:endParaRPr spc="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3" name="object 3"/>
            <p:cNvSpPr/>
            <p:nvPr/>
          </p:nvSpPr>
          <p:spPr>
            <a:xfrm>
              <a:off x="18921432" y="10001777"/>
              <a:ext cx="1183005" cy="1310005"/>
            </a:xfrm>
            <a:custGeom>
              <a:avLst/>
              <a:gdLst/>
              <a:ahLst/>
              <a:cxnLst/>
              <a:rect l="l" t="t" r="r" b="b"/>
              <a:pathLst>
                <a:path w="1183005" h="1310004">
                  <a:moveTo>
                    <a:pt x="1182668" y="0"/>
                  </a:moveTo>
                  <a:lnTo>
                    <a:pt x="0" y="0"/>
                  </a:lnTo>
                  <a:lnTo>
                    <a:pt x="0" y="1309606"/>
                  </a:lnTo>
                  <a:lnTo>
                    <a:pt x="1182668" y="1309606"/>
                  </a:lnTo>
                  <a:lnTo>
                    <a:pt x="1182668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174479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94543" y="550565"/>
            <a:ext cx="8510905" cy="930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spc="-254" dirty="0">
                <a:solidFill>
                  <a:srgbClr val="445369"/>
                </a:solidFill>
                <a:latin typeface="Arial"/>
                <a:cs typeface="Arial"/>
              </a:rPr>
              <a:t>KELOMPOK</a:t>
            </a:r>
            <a:r>
              <a:rPr sz="5900" b="1" spc="-6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5900" b="1" spc="-130" dirty="0">
                <a:solidFill>
                  <a:srgbClr val="445369"/>
                </a:solidFill>
                <a:latin typeface="Arial"/>
                <a:cs typeface="Arial"/>
              </a:rPr>
              <a:t>PENGGUNA</a:t>
            </a:r>
            <a:endParaRPr sz="5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9665" y="8440396"/>
            <a:ext cx="18477230" cy="578485"/>
          </a:xfrm>
          <a:custGeom>
            <a:avLst/>
            <a:gdLst/>
            <a:ahLst/>
            <a:cxnLst/>
            <a:rect l="l" t="t" r="r" b="b"/>
            <a:pathLst>
              <a:path w="18477230" h="578484">
                <a:moveTo>
                  <a:pt x="8248409" y="0"/>
                </a:moveTo>
                <a:lnTo>
                  <a:pt x="4546549" y="0"/>
                </a:lnTo>
                <a:lnTo>
                  <a:pt x="803897" y="0"/>
                </a:lnTo>
                <a:lnTo>
                  <a:pt x="0" y="0"/>
                </a:lnTo>
                <a:lnTo>
                  <a:pt x="0" y="578129"/>
                </a:lnTo>
                <a:lnTo>
                  <a:pt x="803846" y="578129"/>
                </a:lnTo>
                <a:lnTo>
                  <a:pt x="4546549" y="578129"/>
                </a:lnTo>
                <a:lnTo>
                  <a:pt x="8248409" y="578129"/>
                </a:lnTo>
                <a:lnTo>
                  <a:pt x="8248409" y="0"/>
                </a:lnTo>
                <a:close/>
              </a:path>
              <a:path w="18477230" h="578484">
                <a:moveTo>
                  <a:pt x="18476722" y="0"/>
                </a:moveTo>
                <a:lnTo>
                  <a:pt x="15716326" y="0"/>
                </a:lnTo>
                <a:lnTo>
                  <a:pt x="12156072" y="0"/>
                </a:lnTo>
                <a:lnTo>
                  <a:pt x="8248510" y="0"/>
                </a:lnTo>
                <a:lnTo>
                  <a:pt x="8248510" y="578129"/>
                </a:lnTo>
                <a:lnTo>
                  <a:pt x="12156072" y="578129"/>
                </a:lnTo>
                <a:lnTo>
                  <a:pt x="15716326" y="578129"/>
                </a:lnTo>
                <a:lnTo>
                  <a:pt x="18476722" y="578129"/>
                </a:lnTo>
                <a:lnTo>
                  <a:pt x="18476722" y="0"/>
                </a:lnTo>
                <a:close/>
              </a:path>
            </a:pathLst>
          </a:custGeom>
          <a:solidFill>
            <a:srgbClr val="E7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4435" y="10099389"/>
            <a:ext cx="18487390" cy="0"/>
          </a:xfrm>
          <a:custGeom>
            <a:avLst/>
            <a:gdLst/>
            <a:ahLst/>
            <a:cxnLst/>
            <a:rect l="l" t="t" r="r" b="b"/>
            <a:pathLst>
              <a:path w="18487390">
                <a:moveTo>
                  <a:pt x="0" y="0"/>
                </a:moveTo>
                <a:lnTo>
                  <a:pt x="18487200" y="0"/>
                </a:lnTo>
              </a:path>
            </a:pathLst>
          </a:custGeom>
          <a:ln w="104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24435" y="2307208"/>
          <a:ext cx="18602324" cy="9401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10"/>
                <a:gridCol w="3742690"/>
                <a:gridCol w="3702050"/>
                <a:gridCol w="3907790"/>
                <a:gridCol w="3560445"/>
                <a:gridCol w="2885439"/>
              </a:tblGrid>
              <a:tr h="980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9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80C8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9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MENU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80C8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281940" indent="911225">
                        <a:lnSpc>
                          <a:spcPct val="100600"/>
                        </a:lnSpc>
                        <a:spcBef>
                          <a:spcPts val="165"/>
                        </a:spcBef>
                      </a:pPr>
                      <a:r>
                        <a:rPr sz="29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SUPER  </a:t>
                      </a:r>
                      <a:r>
                        <a:rPr sz="29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9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9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INISTRAT</a:t>
                      </a:r>
                      <a:r>
                        <a:rPr sz="29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80C8"/>
                    </a:solidFill>
                  </a:tcPr>
                </a:tc>
                <a:tc>
                  <a:txBody>
                    <a:bodyPr/>
                    <a:lstStyle/>
                    <a:p>
                      <a:pPr marL="7785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9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ORGANISASI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80C8"/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9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KEP</a:t>
                      </a:r>
                      <a:r>
                        <a:rPr sz="2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EGAWAIAN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80C8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1130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9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KETERANGAN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80C8"/>
                    </a:solidFill>
                  </a:tcPr>
                </a:tc>
              </a:tr>
              <a:tr h="578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11525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STRUKTUR</a:t>
                      </a:r>
                      <a:r>
                        <a:rPr sz="1650" spc="-3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ORGANISASI 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(BEZZETING)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</a:t>
                      </a:r>
                      <a:r>
                        <a:rPr sz="1650" spc="-1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</a:tr>
              <a:tr h="504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ANJAB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</a:t>
                      </a:r>
                      <a:r>
                        <a:rPr sz="1650" spc="-1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578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ABK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</a:t>
                      </a:r>
                      <a:r>
                        <a:rPr sz="1650" spc="-1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</a:tr>
              <a:tr h="516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KELAS</a:t>
                      </a:r>
                      <a:r>
                        <a:rPr sz="1650" spc="-1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JABATAN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</a:t>
                      </a:r>
                      <a:r>
                        <a:rPr sz="1650" spc="-1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708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ASN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(PNS,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CPNS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650" spc="-2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PPPK)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981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  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INPUT</a:t>
                      </a:r>
                      <a:r>
                        <a:rPr sz="1650" spc="-1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MENGGUNAKAN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b="1" spc="1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NIP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</a:tr>
              <a:tr h="578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USUL ASN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(PNS,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CPNS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650" spc="-2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PPPK)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981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  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578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PENGGUNA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</a:t>
                      </a:r>
                      <a:r>
                        <a:rPr sz="1650" spc="-2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</a:t>
                      </a:r>
                      <a:r>
                        <a:rPr sz="1650" spc="-1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981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  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3619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SESUAI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DENGAN  KELOMPOK</a:t>
                      </a:r>
                      <a:r>
                        <a:rPr sz="1650" spc="-6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PENGGUNA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7EB"/>
                    </a:solidFill>
                  </a:tcPr>
                </a:tc>
              </a:tr>
              <a:tr h="574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UNIT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</a:t>
                      </a:r>
                      <a:r>
                        <a:rPr sz="1650" spc="-2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</a:t>
                      </a:r>
                      <a:r>
                        <a:rPr sz="1650" spc="-1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981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LIHAT, TAMBAH, EDIT DAN  HAPUS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3619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SESUAI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DENGAN  KELOMPOK</a:t>
                      </a:r>
                      <a:r>
                        <a:rPr sz="1650" spc="-6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PENGGUNA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531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74063"/>
                    </a:solidFill>
                  </a:tcPr>
                </a:tc>
                <a:tc>
                  <a:txBody>
                    <a:bodyPr/>
                    <a:lstStyle/>
                    <a:p>
                      <a:pPr marL="11163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LAINNYA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74063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ADMINISTRATOR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74063"/>
                    </a:solidFill>
                  </a:tcPr>
                </a:tc>
                <a:tc>
                  <a:txBody>
                    <a:bodyPr/>
                    <a:lstStyle/>
                    <a:p>
                      <a:pPr marL="7810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ORGANISASI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74063"/>
                    </a:solidFill>
                  </a:tcPr>
                </a:tc>
                <a:tc>
                  <a:txBody>
                    <a:bodyPr/>
                    <a:lstStyle/>
                    <a:p>
                      <a:pPr marR="37909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KEPEGA</a:t>
                      </a:r>
                      <a:r>
                        <a:rPr sz="29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AIAN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74063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1130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KETERANGAN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74063"/>
                    </a:solidFill>
                  </a:tcPr>
                </a:tc>
              </a:tr>
              <a:tr h="578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JUMLAH</a:t>
                      </a:r>
                      <a:r>
                        <a:rPr sz="1650" spc="-2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PENGGUNA/USER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HANYA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ADA 1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DI SETIAP</a:t>
                      </a:r>
                      <a:r>
                        <a:rPr sz="1650" spc="-2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INSTANSI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4267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BISA LEBIH DARI 1, DISESUAIKAN 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KEBUTUHAN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93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BISA LEBIH DARI 1, DISESUAIKAN 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KEBUTUHAN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1080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PENEMPATAN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PENGGUNA/USER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086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PADA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UNIT</a:t>
                      </a:r>
                      <a:r>
                        <a:rPr sz="1650" spc="-6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KESEKTARIATAN 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INTANSI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(SEKJEN/SESMEN/  SESTAMA/SEKDA)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6445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PADA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UNIT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YANG MEMBIDANGI  ORGANISASI INSTANSI 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(BIRO/BADAN/BIDANG)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2965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PADA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UNIT </a:t>
                      </a:r>
                      <a:r>
                        <a:rPr sz="1650" spc="-5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YANG MEMBIDANGI  KEPEGAWAIAN INSTANSI  </a:t>
                      </a: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(BIRO/BADAN/BIDANG)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7EB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130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50" dirty="0">
                          <a:solidFill>
                            <a:srgbClr val="18222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7EB"/>
                    </a:solidFill>
                  </a:tcPr>
                </a:tc>
              </a:tr>
              <a:tr h="648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775"/>
                        </a:lnSpc>
                        <a:spcBef>
                          <a:spcPts val="2235"/>
                        </a:spcBef>
                      </a:pPr>
                      <a:r>
                        <a:rPr sz="29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2950">
                        <a:latin typeface="Trebuchet MS"/>
                        <a:cs typeface="Trebuchet MS"/>
                      </a:endParaRPr>
                    </a:p>
                  </a:txBody>
                  <a:tcPr marL="0" marR="0" marT="283845" marB="0">
                    <a:lnB w="76200">
                      <a:solidFill>
                        <a:srgbClr val="0D80C8"/>
                      </a:solidFill>
                      <a:prstDash val="solid"/>
                    </a:lnB>
                  </a:tcPr>
                </a:tc>
              </a:tr>
              <a:tr h="563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0D80C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0D80C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0D80C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0D80C8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9171" y="11311"/>
            <a:ext cx="5514975" cy="2576830"/>
          </a:xfrm>
          <a:custGeom>
            <a:avLst/>
            <a:gdLst/>
            <a:ahLst/>
            <a:cxnLst/>
            <a:rect l="l" t="t" r="r" b="b"/>
            <a:pathLst>
              <a:path w="5514975" h="2576830">
                <a:moveTo>
                  <a:pt x="5514927" y="0"/>
                </a:moveTo>
                <a:lnTo>
                  <a:pt x="0" y="0"/>
                </a:lnTo>
                <a:lnTo>
                  <a:pt x="18852" y="223923"/>
                </a:lnTo>
                <a:lnTo>
                  <a:pt x="25547" y="277901"/>
                </a:lnTo>
                <a:lnTo>
                  <a:pt x="33030" y="331649"/>
                </a:lnTo>
                <a:lnTo>
                  <a:pt x="41322" y="385117"/>
                </a:lnTo>
                <a:lnTo>
                  <a:pt x="50439" y="438253"/>
                </a:lnTo>
                <a:lnTo>
                  <a:pt x="60401" y="491009"/>
                </a:lnTo>
                <a:lnTo>
                  <a:pt x="71227" y="543333"/>
                </a:lnTo>
                <a:lnTo>
                  <a:pt x="82935" y="595176"/>
                </a:lnTo>
                <a:lnTo>
                  <a:pt x="95544" y="646488"/>
                </a:lnTo>
                <a:lnTo>
                  <a:pt x="109071" y="697218"/>
                </a:lnTo>
                <a:lnTo>
                  <a:pt x="123537" y="747316"/>
                </a:lnTo>
                <a:lnTo>
                  <a:pt x="138960" y="796733"/>
                </a:lnTo>
                <a:lnTo>
                  <a:pt x="155358" y="845417"/>
                </a:lnTo>
                <a:lnTo>
                  <a:pt x="172750" y="893319"/>
                </a:lnTo>
                <a:lnTo>
                  <a:pt x="191154" y="940389"/>
                </a:lnTo>
                <a:lnTo>
                  <a:pt x="210590" y="986577"/>
                </a:lnTo>
                <a:lnTo>
                  <a:pt x="231075" y="1031831"/>
                </a:lnTo>
                <a:lnTo>
                  <a:pt x="252629" y="1076103"/>
                </a:lnTo>
                <a:lnTo>
                  <a:pt x="275270" y="1119342"/>
                </a:lnTo>
                <a:lnTo>
                  <a:pt x="299016" y="1161498"/>
                </a:lnTo>
                <a:lnTo>
                  <a:pt x="323887" y="1202521"/>
                </a:lnTo>
                <a:lnTo>
                  <a:pt x="349901" y="1242360"/>
                </a:lnTo>
                <a:lnTo>
                  <a:pt x="377077" y="1280966"/>
                </a:lnTo>
                <a:lnTo>
                  <a:pt x="405433" y="1318287"/>
                </a:lnTo>
                <a:lnTo>
                  <a:pt x="434988" y="1354275"/>
                </a:lnTo>
                <a:lnTo>
                  <a:pt x="465760" y="1388879"/>
                </a:lnTo>
                <a:lnTo>
                  <a:pt x="497769" y="1422049"/>
                </a:lnTo>
                <a:lnTo>
                  <a:pt x="531032" y="1453735"/>
                </a:lnTo>
                <a:lnTo>
                  <a:pt x="565569" y="1483886"/>
                </a:lnTo>
                <a:lnTo>
                  <a:pt x="605053" y="1515759"/>
                </a:lnTo>
                <a:lnTo>
                  <a:pt x="645723" y="1545056"/>
                </a:lnTo>
                <a:lnTo>
                  <a:pt x="687475" y="1571763"/>
                </a:lnTo>
                <a:lnTo>
                  <a:pt x="730206" y="1595864"/>
                </a:lnTo>
                <a:lnTo>
                  <a:pt x="773812" y="1617344"/>
                </a:lnTo>
                <a:lnTo>
                  <a:pt x="818189" y="1636188"/>
                </a:lnTo>
                <a:lnTo>
                  <a:pt x="863233" y="1652381"/>
                </a:lnTo>
                <a:lnTo>
                  <a:pt x="908842" y="1665908"/>
                </a:lnTo>
                <a:lnTo>
                  <a:pt x="954910" y="1676753"/>
                </a:lnTo>
                <a:lnTo>
                  <a:pt x="1001335" y="1684903"/>
                </a:lnTo>
                <a:lnTo>
                  <a:pt x="1048012" y="1690341"/>
                </a:lnTo>
                <a:lnTo>
                  <a:pt x="1094839" y="1693053"/>
                </a:lnTo>
                <a:lnTo>
                  <a:pt x="1141711" y="1693023"/>
                </a:lnTo>
                <a:lnTo>
                  <a:pt x="1188525" y="1690237"/>
                </a:lnTo>
                <a:lnTo>
                  <a:pt x="1235177" y="1684679"/>
                </a:lnTo>
                <a:lnTo>
                  <a:pt x="1281563" y="1676335"/>
                </a:lnTo>
                <a:lnTo>
                  <a:pt x="1327580" y="1665189"/>
                </a:lnTo>
                <a:lnTo>
                  <a:pt x="1373123" y="1651226"/>
                </a:lnTo>
                <a:lnTo>
                  <a:pt x="1418091" y="1634431"/>
                </a:lnTo>
                <a:lnTo>
                  <a:pt x="1462377" y="1614790"/>
                </a:lnTo>
                <a:lnTo>
                  <a:pt x="1505880" y="1592286"/>
                </a:lnTo>
                <a:lnTo>
                  <a:pt x="1549340" y="1567457"/>
                </a:lnTo>
                <a:lnTo>
                  <a:pt x="1591937" y="1540269"/>
                </a:lnTo>
                <a:lnTo>
                  <a:pt x="1633796" y="1511085"/>
                </a:lnTo>
                <a:lnTo>
                  <a:pt x="1675039" y="1480268"/>
                </a:lnTo>
                <a:lnTo>
                  <a:pt x="1715791" y="1448182"/>
                </a:lnTo>
                <a:lnTo>
                  <a:pt x="1756177" y="1415190"/>
                </a:lnTo>
                <a:lnTo>
                  <a:pt x="1796319" y="1381655"/>
                </a:lnTo>
                <a:lnTo>
                  <a:pt x="1876373" y="1314410"/>
                </a:lnTo>
                <a:lnTo>
                  <a:pt x="1916531" y="1281426"/>
                </a:lnTo>
                <a:lnTo>
                  <a:pt x="1956944" y="1249352"/>
                </a:lnTo>
                <a:lnTo>
                  <a:pt x="1997734" y="1218552"/>
                </a:lnTo>
                <a:lnTo>
                  <a:pt x="2039025" y="1189388"/>
                </a:lnTo>
                <a:lnTo>
                  <a:pt x="2080942" y="1162224"/>
                </a:lnTo>
                <a:lnTo>
                  <a:pt x="2123609" y="1137424"/>
                </a:lnTo>
                <a:lnTo>
                  <a:pt x="2167150" y="1115350"/>
                </a:lnTo>
                <a:lnTo>
                  <a:pt x="2211689" y="1096366"/>
                </a:lnTo>
                <a:lnTo>
                  <a:pt x="2256272" y="1080223"/>
                </a:lnTo>
                <a:lnTo>
                  <a:pt x="2301681" y="1067672"/>
                </a:lnTo>
                <a:lnTo>
                  <a:pt x="2347729" y="1058682"/>
                </a:lnTo>
                <a:lnTo>
                  <a:pt x="2394231" y="1053220"/>
                </a:lnTo>
                <a:lnTo>
                  <a:pt x="2440998" y="1051256"/>
                </a:lnTo>
                <a:lnTo>
                  <a:pt x="2487844" y="1052757"/>
                </a:lnTo>
                <a:lnTo>
                  <a:pt x="2534582" y="1057693"/>
                </a:lnTo>
                <a:lnTo>
                  <a:pt x="2581024" y="1066032"/>
                </a:lnTo>
                <a:lnTo>
                  <a:pt x="2626984" y="1077743"/>
                </a:lnTo>
                <a:lnTo>
                  <a:pt x="2672275" y="1092793"/>
                </a:lnTo>
                <a:lnTo>
                  <a:pt x="2716709" y="1111153"/>
                </a:lnTo>
                <a:lnTo>
                  <a:pt x="2760100" y="1132789"/>
                </a:lnTo>
                <a:lnTo>
                  <a:pt x="2802260" y="1157671"/>
                </a:lnTo>
                <a:lnTo>
                  <a:pt x="2843003" y="1185768"/>
                </a:lnTo>
                <a:lnTo>
                  <a:pt x="2882142" y="1217048"/>
                </a:lnTo>
                <a:lnTo>
                  <a:pt x="2919489" y="1251478"/>
                </a:lnTo>
                <a:lnTo>
                  <a:pt x="2952898" y="1284625"/>
                </a:lnTo>
                <a:lnTo>
                  <a:pt x="2984768" y="1319558"/>
                </a:lnTo>
                <a:lnTo>
                  <a:pt x="3015225" y="1356135"/>
                </a:lnTo>
                <a:lnTo>
                  <a:pt x="3044395" y="1394212"/>
                </a:lnTo>
                <a:lnTo>
                  <a:pt x="3072406" y="1433648"/>
                </a:lnTo>
                <a:lnTo>
                  <a:pt x="3099384" y="1474299"/>
                </a:lnTo>
                <a:lnTo>
                  <a:pt x="3125457" y="1516023"/>
                </a:lnTo>
                <a:lnTo>
                  <a:pt x="3150751" y="1558678"/>
                </a:lnTo>
                <a:lnTo>
                  <a:pt x="3175394" y="1602120"/>
                </a:lnTo>
                <a:lnTo>
                  <a:pt x="3199512" y="1646208"/>
                </a:lnTo>
                <a:lnTo>
                  <a:pt x="3223232" y="1690798"/>
                </a:lnTo>
                <a:lnTo>
                  <a:pt x="3246681" y="1735747"/>
                </a:lnTo>
                <a:lnTo>
                  <a:pt x="3316672" y="1871328"/>
                </a:lnTo>
                <a:lnTo>
                  <a:pt x="3340306" y="1916290"/>
                </a:lnTo>
                <a:lnTo>
                  <a:pt x="3364304" y="1960899"/>
                </a:lnTo>
                <a:lnTo>
                  <a:pt x="3388793" y="2005011"/>
                </a:lnTo>
                <a:lnTo>
                  <a:pt x="3413900" y="2048485"/>
                </a:lnTo>
                <a:lnTo>
                  <a:pt x="3439750" y="2091177"/>
                </a:lnTo>
                <a:lnTo>
                  <a:pt x="3466472" y="2132945"/>
                </a:lnTo>
                <a:lnTo>
                  <a:pt x="3494193" y="2173647"/>
                </a:lnTo>
                <a:lnTo>
                  <a:pt x="3523038" y="2213139"/>
                </a:lnTo>
                <a:lnTo>
                  <a:pt x="3553136" y="2251279"/>
                </a:lnTo>
                <a:lnTo>
                  <a:pt x="3587658" y="2289682"/>
                </a:lnTo>
                <a:lnTo>
                  <a:pt x="3623697" y="2325803"/>
                </a:lnTo>
                <a:lnTo>
                  <a:pt x="3661146" y="2359615"/>
                </a:lnTo>
                <a:lnTo>
                  <a:pt x="3699902" y="2391089"/>
                </a:lnTo>
                <a:lnTo>
                  <a:pt x="3739858" y="2420198"/>
                </a:lnTo>
                <a:lnTo>
                  <a:pt x="3780909" y="2446915"/>
                </a:lnTo>
                <a:lnTo>
                  <a:pt x="3822950" y="2471212"/>
                </a:lnTo>
                <a:lnTo>
                  <a:pt x="3865876" y="2493062"/>
                </a:lnTo>
                <a:lnTo>
                  <a:pt x="3909581" y="2512437"/>
                </a:lnTo>
                <a:lnTo>
                  <a:pt x="3953960" y="2529309"/>
                </a:lnTo>
                <a:lnTo>
                  <a:pt x="3998909" y="2543652"/>
                </a:lnTo>
                <a:lnTo>
                  <a:pt x="4044320" y="2555437"/>
                </a:lnTo>
                <a:lnTo>
                  <a:pt x="4090091" y="2564637"/>
                </a:lnTo>
                <a:lnTo>
                  <a:pt x="4136114" y="2571224"/>
                </a:lnTo>
                <a:lnTo>
                  <a:pt x="4182285" y="2575171"/>
                </a:lnTo>
                <a:lnTo>
                  <a:pt x="4228499" y="2576451"/>
                </a:lnTo>
                <a:lnTo>
                  <a:pt x="4274651" y="2575036"/>
                </a:lnTo>
                <a:lnTo>
                  <a:pt x="4320634" y="2570898"/>
                </a:lnTo>
                <a:lnTo>
                  <a:pt x="4366344" y="2564009"/>
                </a:lnTo>
                <a:lnTo>
                  <a:pt x="4411676" y="2554343"/>
                </a:lnTo>
                <a:lnTo>
                  <a:pt x="4456524" y="2541872"/>
                </a:lnTo>
                <a:lnTo>
                  <a:pt x="4500783" y="2526568"/>
                </a:lnTo>
                <a:lnTo>
                  <a:pt x="4544348" y="2508404"/>
                </a:lnTo>
                <a:lnTo>
                  <a:pt x="4587244" y="2486831"/>
                </a:lnTo>
                <a:lnTo>
                  <a:pt x="4629378" y="2462921"/>
                </a:lnTo>
                <a:lnTo>
                  <a:pt x="4670877" y="2437053"/>
                </a:lnTo>
                <a:lnTo>
                  <a:pt x="4711869" y="2409606"/>
                </a:lnTo>
                <a:lnTo>
                  <a:pt x="4752480" y="2380961"/>
                </a:lnTo>
                <a:lnTo>
                  <a:pt x="4792837" y="2351495"/>
                </a:lnTo>
                <a:lnTo>
                  <a:pt x="4873295" y="2291626"/>
                </a:lnTo>
                <a:lnTo>
                  <a:pt x="4913650" y="2261981"/>
                </a:lnTo>
                <a:lnTo>
                  <a:pt x="4954258" y="2233036"/>
                </a:lnTo>
                <a:lnTo>
                  <a:pt x="4995246" y="2205169"/>
                </a:lnTo>
                <a:lnTo>
                  <a:pt x="5036740" y="2178761"/>
                </a:lnTo>
                <a:lnTo>
                  <a:pt x="5078868" y="2154192"/>
                </a:lnTo>
                <a:lnTo>
                  <a:pt x="5121756" y="2131840"/>
                </a:lnTo>
                <a:lnTo>
                  <a:pt x="5165532" y="2112086"/>
                </a:lnTo>
                <a:lnTo>
                  <a:pt x="5216480" y="2095006"/>
                </a:lnTo>
                <a:lnTo>
                  <a:pt x="5268129" y="2082066"/>
                </a:lnTo>
                <a:lnTo>
                  <a:pt x="5320291" y="2073216"/>
                </a:lnTo>
                <a:lnTo>
                  <a:pt x="5372775" y="2068408"/>
                </a:lnTo>
                <a:lnTo>
                  <a:pt x="5425393" y="2067591"/>
                </a:lnTo>
                <a:lnTo>
                  <a:pt x="5477956" y="2070716"/>
                </a:lnTo>
                <a:lnTo>
                  <a:pt x="5514927" y="2077093"/>
                </a:lnTo>
                <a:lnTo>
                  <a:pt x="55149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63252" y="5025159"/>
            <a:ext cx="4672330" cy="13150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1451610">
              <a:lnSpc>
                <a:spcPts val="4810"/>
              </a:lnSpc>
              <a:spcBef>
                <a:spcPts val="705"/>
              </a:spcBef>
            </a:pPr>
            <a:r>
              <a:rPr sz="4450" b="1" spc="-325" dirty="0">
                <a:latin typeface="Arial"/>
                <a:cs typeface="Arial"/>
              </a:rPr>
              <a:t>SUPER  </a:t>
            </a:r>
            <a:r>
              <a:rPr sz="4450" b="1" spc="215" dirty="0">
                <a:latin typeface="Arial"/>
                <a:cs typeface="Arial"/>
              </a:rPr>
              <a:t>ADMIN</a:t>
            </a:r>
            <a:r>
              <a:rPr sz="4450" b="1" spc="95" dirty="0">
                <a:latin typeface="Arial"/>
                <a:cs typeface="Arial"/>
              </a:rPr>
              <a:t>I</a:t>
            </a:r>
            <a:r>
              <a:rPr sz="4450" b="1" spc="-300" dirty="0">
                <a:latin typeface="Arial"/>
                <a:cs typeface="Arial"/>
              </a:rPr>
              <a:t>STR</a:t>
            </a:r>
            <a:r>
              <a:rPr sz="4450" b="1" spc="-395" dirty="0">
                <a:latin typeface="Arial"/>
                <a:cs typeface="Arial"/>
              </a:rPr>
              <a:t>A</a:t>
            </a:r>
            <a:r>
              <a:rPr sz="4450" b="1" spc="-275" dirty="0">
                <a:latin typeface="Arial"/>
                <a:cs typeface="Arial"/>
              </a:rPr>
              <a:t>T</a:t>
            </a:r>
            <a:r>
              <a:rPr sz="4450" b="1" spc="-204" dirty="0">
                <a:latin typeface="Arial"/>
                <a:cs typeface="Arial"/>
              </a:rPr>
              <a:t>OR</a:t>
            </a:r>
            <a:endParaRPr sz="4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8801" y="10616482"/>
            <a:ext cx="3149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45" dirty="0">
                <a:solidFill>
                  <a:srgbClr val="A4A6A4"/>
                </a:solidFill>
                <a:latin typeface="Arial"/>
                <a:cs typeface="Arial"/>
              </a:rPr>
              <a:t>13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75353" y="5395530"/>
            <a:ext cx="593725" cy="582295"/>
            <a:chOff x="6975353" y="5395530"/>
            <a:chExt cx="593725" cy="582295"/>
          </a:xfrm>
        </p:grpSpPr>
        <p:sp>
          <p:nvSpPr>
            <p:cNvPr id="6" name="object 6"/>
            <p:cNvSpPr/>
            <p:nvPr/>
          </p:nvSpPr>
          <p:spPr>
            <a:xfrm>
              <a:off x="6975353" y="5953558"/>
              <a:ext cx="593725" cy="24130"/>
            </a:xfrm>
            <a:custGeom>
              <a:avLst/>
              <a:gdLst/>
              <a:ahLst/>
              <a:cxnLst/>
              <a:rect l="l" t="t" r="r" b="b"/>
              <a:pathLst>
                <a:path w="593725" h="24129">
                  <a:moveTo>
                    <a:pt x="587039" y="0"/>
                  </a:moveTo>
                  <a:lnTo>
                    <a:pt x="6179" y="0"/>
                  </a:lnTo>
                  <a:lnTo>
                    <a:pt x="0" y="5969"/>
                  </a:lnTo>
                  <a:lnTo>
                    <a:pt x="0" y="17909"/>
                  </a:lnTo>
                  <a:lnTo>
                    <a:pt x="6179" y="23879"/>
                  </a:lnTo>
                  <a:lnTo>
                    <a:pt x="587039" y="23879"/>
                  </a:lnTo>
                  <a:lnTo>
                    <a:pt x="593219" y="17909"/>
                  </a:lnTo>
                  <a:lnTo>
                    <a:pt x="593219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489" y="5876892"/>
              <a:ext cx="98031" cy="100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7537" y="5780117"/>
              <a:ext cx="99288" cy="197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8187" y="5409363"/>
              <a:ext cx="508000" cy="568325"/>
            </a:xfrm>
            <a:custGeom>
              <a:avLst/>
              <a:gdLst/>
              <a:ahLst/>
              <a:cxnLst/>
              <a:rect l="l" t="t" r="r" b="b"/>
              <a:pathLst>
                <a:path w="508000" h="568325">
                  <a:moveTo>
                    <a:pt x="358190" y="277647"/>
                  </a:moveTo>
                  <a:lnTo>
                    <a:pt x="352018" y="271475"/>
                  </a:lnTo>
                  <a:lnTo>
                    <a:pt x="333375" y="271475"/>
                  </a:lnTo>
                  <a:lnTo>
                    <a:pt x="333375" y="296189"/>
                  </a:lnTo>
                  <a:lnTo>
                    <a:pt x="333375" y="543369"/>
                  </a:lnTo>
                  <a:lnTo>
                    <a:pt x="283730" y="543369"/>
                  </a:lnTo>
                  <a:lnTo>
                    <a:pt x="283730" y="296189"/>
                  </a:lnTo>
                  <a:lnTo>
                    <a:pt x="333375" y="296189"/>
                  </a:lnTo>
                  <a:lnTo>
                    <a:pt x="333375" y="271475"/>
                  </a:lnTo>
                  <a:lnTo>
                    <a:pt x="265087" y="271475"/>
                  </a:lnTo>
                  <a:lnTo>
                    <a:pt x="258902" y="277647"/>
                  </a:lnTo>
                  <a:lnTo>
                    <a:pt x="258902" y="561898"/>
                  </a:lnTo>
                  <a:lnTo>
                    <a:pt x="265087" y="568083"/>
                  </a:lnTo>
                  <a:lnTo>
                    <a:pt x="352018" y="568083"/>
                  </a:lnTo>
                  <a:lnTo>
                    <a:pt x="358190" y="561898"/>
                  </a:lnTo>
                  <a:lnTo>
                    <a:pt x="358190" y="543369"/>
                  </a:lnTo>
                  <a:lnTo>
                    <a:pt x="358190" y="296189"/>
                  </a:lnTo>
                  <a:lnTo>
                    <a:pt x="358190" y="277647"/>
                  </a:lnTo>
                  <a:close/>
                </a:path>
                <a:path w="508000" h="568325">
                  <a:moveTo>
                    <a:pt x="471309" y="6172"/>
                  </a:moveTo>
                  <a:lnTo>
                    <a:pt x="465124" y="0"/>
                  </a:lnTo>
                  <a:lnTo>
                    <a:pt x="452666" y="0"/>
                  </a:lnTo>
                  <a:lnTo>
                    <a:pt x="6184" y="297027"/>
                  </a:lnTo>
                  <a:lnTo>
                    <a:pt x="0" y="303199"/>
                  </a:lnTo>
                  <a:lnTo>
                    <a:pt x="0" y="315569"/>
                  </a:lnTo>
                  <a:lnTo>
                    <a:pt x="6184" y="321741"/>
                  </a:lnTo>
                  <a:lnTo>
                    <a:pt x="18643" y="321741"/>
                  </a:lnTo>
                  <a:lnTo>
                    <a:pt x="465124" y="24714"/>
                  </a:lnTo>
                  <a:lnTo>
                    <a:pt x="471309" y="18542"/>
                  </a:lnTo>
                  <a:lnTo>
                    <a:pt x="471309" y="6172"/>
                  </a:lnTo>
                  <a:close/>
                </a:path>
                <a:path w="508000" h="568325">
                  <a:moveTo>
                    <a:pt x="507758" y="178358"/>
                  </a:moveTo>
                  <a:lnTo>
                    <a:pt x="501573" y="172186"/>
                  </a:lnTo>
                  <a:lnTo>
                    <a:pt x="482930" y="172186"/>
                  </a:lnTo>
                  <a:lnTo>
                    <a:pt x="482930" y="196900"/>
                  </a:lnTo>
                  <a:lnTo>
                    <a:pt x="482930" y="543369"/>
                  </a:lnTo>
                  <a:lnTo>
                    <a:pt x="433285" y="543369"/>
                  </a:lnTo>
                  <a:lnTo>
                    <a:pt x="433285" y="196900"/>
                  </a:lnTo>
                  <a:lnTo>
                    <a:pt x="482930" y="196900"/>
                  </a:lnTo>
                  <a:lnTo>
                    <a:pt x="482930" y="172186"/>
                  </a:lnTo>
                  <a:lnTo>
                    <a:pt x="414642" y="172186"/>
                  </a:lnTo>
                  <a:lnTo>
                    <a:pt x="408470" y="178358"/>
                  </a:lnTo>
                  <a:lnTo>
                    <a:pt x="408470" y="561898"/>
                  </a:lnTo>
                  <a:lnTo>
                    <a:pt x="414642" y="568083"/>
                  </a:lnTo>
                  <a:lnTo>
                    <a:pt x="501573" y="568083"/>
                  </a:lnTo>
                  <a:lnTo>
                    <a:pt x="507758" y="561898"/>
                  </a:lnTo>
                  <a:lnTo>
                    <a:pt x="507758" y="543369"/>
                  </a:lnTo>
                  <a:lnTo>
                    <a:pt x="507758" y="196900"/>
                  </a:lnTo>
                  <a:lnTo>
                    <a:pt x="507758" y="1783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3819" y="5395530"/>
              <a:ext cx="125682" cy="136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7353" y="4765862"/>
            <a:ext cx="4254500" cy="3324860"/>
          </a:xfrm>
          <a:custGeom>
            <a:avLst/>
            <a:gdLst/>
            <a:ahLst/>
            <a:cxnLst/>
            <a:rect l="l" t="t" r="r" b="b"/>
            <a:pathLst>
              <a:path w="4254500" h="3324859">
                <a:moveTo>
                  <a:pt x="0" y="3324290"/>
                </a:moveTo>
                <a:lnTo>
                  <a:pt x="4254337" y="3324290"/>
                </a:lnTo>
                <a:lnTo>
                  <a:pt x="4254337" y="0"/>
                </a:lnTo>
                <a:lnTo>
                  <a:pt x="0" y="0"/>
                </a:lnTo>
                <a:lnTo>
                  <a:pt x="0" y="3324290"/>
                </a:lnTo>
                <a:close/>
              </a:path>
            </a:pathLst>
          </a:custGeom>
          <a:ln w="7540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1123" y="4755180"/>
            <a:ext cx="4246880" cy="3331210"/>
          </a:xfrm>
          <a:prstGeom prst="rect">
            <a:avLst/>
          </a:prstGeom>
          <a:solidFill>
            <a:srgbClr val="CACACD"/>
          </a:solidFill>
        </p:spPr>
        <p:txBody>
          <a:bodyPr vert="horz" wrap="square" lIns="0" tIns="41275" rIns="0" bIns="0" rtlCol="0">
            <a:spAutoFit/>
          </a:bodyPr>
          <a:lstStyle/>
          <a:p>
            <a:pPr marL="71120" marR="175260">
              <a:lnSpc>
                <a:spcPct val="99400"/>
              </a:lnSpc>
              <a:spcBef>
                <a:spcPts val="325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ini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bertugas 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menyampaikan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struktur  </a:t>
            </a:r>
            <a:r>
              <a:rPr sz="2650" b="1" spc="-80" dirty="0">
                <a:solidFill>
                  <a:srgbClr val="18222D"/>
                </a:solidFill>
                <a:latin typeface="Arial"/>
                <a:cs typeface="Arial"/>
              </a:rPr>
              <a:t>organsasi, </a:t>
            </a:r>
            <a:r>
              <a:rPr sz="2650" b="1" spc="5" dirty="0">
                <a:solidFill>
                  <a:srgbClr val="18222D"/>
                </a:solidFill>
                <a:latin typeface="Arial"/>
                <a:cs typeface="Arial"/>
              </a:rPr>
              <a:t>pengimputan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70" dirty="0">
                <a:solidFill>
                  <a:srgbClr val="18222D"/>
                </a:solidFill>
                <a:latin typeface="Arial"/>
                <a:cs typeface="Arial"/>
              </a:rPr>
              <a:t>: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50" dirty="0">
                <a:solidFill>
                  <a:srgbClr val="18222D"/>
                </a:solidFill>
                <a:latin typeface="Arial"/>
                <a:cs typeface="Arial"/>
              </a:rPr>
              <a:t>Peta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55" dirty="0">
                <a:solidFill>
                  <a:srgbClr val="18222D"/>
                </a:solidFill>
                <a:latin typeface="Arial"/>
                <a:cs typeface="Arial"/>
              </a:rPr>
              <a:t>Jabatan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20" dirty="0">
                <a:solidFill>
                  <a:srgbClr val="18222D"/>
                </a:solidFill>
                <a:latin typeface="Arial"/>
                <a:cs typeface="Arial"/>
              </a:rPr>
              <a:t>Anjab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165" dirty="0">
                <a:solidFill>
                  <a:srgbClr val="18222D"/>
                </a:solidFill>
                <a:latin typeface="Arial"/>
                <a:cs typeface="Arial"/>
              </a:rPr>
              <a:t>ABK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7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130" dirty="0">
                <a:solidFill>
                  <a:srgbClr val="18222D"/>
                </a:solidFill>
                <a:latin typeface="Arial"/>
                <a:cs typeface="Arial"/>
              </a:rPr>
              <a:t>Kelas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jabatan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5185" y="4901599"/>
            <a:ext cx="5246370" cy="3324860"/>
          </a:xfrm>
          <a:prstGeom prst="rect">
            <a:avLst/>
          </a:prstGeom>
          <a:solidFill>
            <a:srgbClr val="5AB7F3"/>
          </a:solidFill>
          <a:ln w="7540">
            <a:solidFill>
              <a:srgbClr val="0D80C8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5565" marR="1199515">
              <a:lnSpc>
                <a:spcPts val="3160"/>
              </a:lnSpc>
              <a:spcBef>
                <a:spcPts val="345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ini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bertugas </a:t>
            </a:r>
            <a:r>
              <a:rPr sz="2650" b="1" spc="25" dirty="0">
                <a:solidFill>
                  <a:srgbClr val="18222D"/>
                </a:solidFill>
                <a:latin typeface="Arial"/>
                <a:cs typeface="Arial"/>
              </a:rPr>
              <a:t>input 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jumlah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r>
              <a:rPr sz="2650" b="1" spc="-5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70" dirty="0">
                <a:solidFill>
                  <a:srgbClr val="18222D"/>
                </a:solidFill>
                <a:latin typeface="Arial"/>
                <a:cs typeface="Arial"/>
              </a:rPr>
              <a:t>:</a:t>
            </a:r>
            <a:endParaRPr sz="2650">
              <a:latin typeface="Arial"/>
              <a:cs typeface="Arial"/>
            </a:endParaRPr>
          </a:p>
          <a:p>
            <a:pPr marL="641350" indent="-566420">
              <a:lnSpc>
                <a:spcPts val="3055"/>
              </a:lnSpc>
              <a:buAutoNum type="alphaLcPeriod"/>
              <a:tabLst>
                <a:tab pos="641350" algn="l"/>
                <a:tab pos="641985" algn="l"/>
              </a:tabLst>
            </a:pP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Mengisikan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setiap </a:t>
            </a:r>
            <a:r>
              <a:rPr sz="2650" b="1" spc="40" dirty="0">
                <a:solidFill>
                  <a:srgbClr val="18222D"/>
                </a:solidFill>
                <a:latin typeface="Arial"/>
                <a:cs typeface="Arial"/>
              </a:rPr>
              <a:t>NIP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65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endParaRPr sz="2650">
              <a:latin typeface="Arial"/>
              <a:cs typeface="Arial"/>
            </a:endParaRPr>
          </a:p>
          <a:p>
            <a:pPr marL="641350" marR="489584" indent="-565785">
              <a:lnSpc>
                <a:spcPts val="3170"/>
              </a:lnSpc>
              <a:spcBef>
                <a:spcPts val="110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Mengisikan </a:t>
            </a:r>
            <a:r>
              <a:rPr sz="2650" b="1" spc="-85" dirty="0">
                <a:solidFill>
                  <a:srgbClr val="18222D"/>
                </a:solidFill>
                <a:latin typeface="Arial"/>
                <a:cs typeface="Arial"/>
              </a:rPr>
              <a:t>usul 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kebutuhanan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(PNS </a:t>
            </a:r>
            <a:r>
              <a:rPr sz="2650" b="1" spc="330" dirty="0">
                <a:solidFill>
                  <a:srgbClr val="18222D"/>
                </a:solidFill>
                <a:latin typeface="Arial"/>
                <a:cs typeface="Arial"/>
              </a:rPr>
              <a:t>&amp;  </a:t>
            </a:r>
            <a:r>
              <a:rPr sz="2650" b="1" spc="-114" dirty="0">
                <a:solidFill>
                  <a:srgbClr val="18222D"/>
                </a:solidFill>
                <a:latin typeface="Arial"/>
                <a:cs typeface="Arial"/>
              </a:rPr>
              <a:t>PPPK)</a:t>
            </a:r>
            <a:endParaRPr sz="2650">
              <a:latin typeface="Arial"/>
              <a:cs typeface="Arial"/>
            </a:endParaRPr>
          </a:p>
          <a:p>
            <a:pPr marL="565150" marR="903605" indent="-565150" algn="r">
              <a:lnSpc>
                <a:spcPts val="3050"/>
              </a:lnSpc>
              <a:buAutoNum type="alphaLcPeriod"/>
              <a:tabLst>
                <a:tab pos="565150" algn="l"/>
                <a:tab pos="641985" algn="l"/>
              </a:tabLst>
            </a:pPr>
            <a:r>
              <a:rPr sz="2650" b="1" spc="10" dirty="0">
                <a:solidFill>
                  <a:srgbClr val="18222D"/>
                </a:solidFill>
                <a:latin typeface="Arial"/>
                <a:cs typeface="Arial"/>
              </a:rPr>
              <a:t>Melakukan Mutasi</a:t>
            </a:r>
            <a:r>
              <a:rPr sz="2650" b="1" spc="-8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endParaRPr sz="2650">
              <a:latin typeface="Arial"/>
              <a:cs typeface="Arial"/>
            </a:endParaRPr>
          </a:p>
          <a:p>
            <a:pPr marR="836294" algn="r">
              <a:lnSpc>
                <a:spcPts val="3175"/>
              </a:lnSpc>
            </a:pPr>
            <a:r>
              <a:rPr sz="2650" b="1" spc="-30" dirty="0">
                <a:solidFill>
                  <a:srgbClr val="18222D"/>
                </a:solidFill>
                <a:latin typeface="Arial"/>
                <a:cs typeface="Arial"/>
              </a:rPr>
              <a:t>(Kekurangan,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Kelebihan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44196" y="8135057"/>
            <a:ext cx="311277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atau </a:t>
            </a:r>
            <a:r>
              <a:rPr sz="2650" b="1" spc="-70" dirty="0">
                <a:solidFill>
                  <a:srgbClr val="18222D"/>
                </a:solidFill>
                <a:latin typeface="Arial"/>
                <a:cs typeface="Arial"/>
              </a:rPr>
              <a:t>masih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kosong)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84415" y="731469"/>
            <a:ext cx="5255260" cy="2343150"/>
            <a:chOff x="8184415" y="731469"/>
            <a:chExt cx="5255260" cy="2343150"/>
          </a:xfrm>
        </p:grpSpPr>
        <p:sp>
          <p:nvSpPr>
            <p:cNvPr id="7" name="object 7"/>
            <p:cNvSpPr/>
            <p:nvPr/>
          </p:nvSpPr>
          <p:spPr>
            <a:xfrm>
              <a:off x="8188185" y="735239"/>
              <a:ext cx="5247640" cy="2335530"/>
            </a:xfrm>
            <a:custGeom>
              <a:avLst/>
              <a:gdLst/>
              <a:ahLst/>
              <a:cxnLst/>
              <a:rect l="l" t="t" r="r" b="b"/>
              <a:pathLst>
                <a:path w="5247640" h="2335530">
                  <a:moveTo>
                    <a:pt x="5247225" y="0"/>
                  </a:moveTo>
                  <a:lnTo>
                    <a:pt x="0" y="0"/>
                  </a:lnTo>
                  <a:lnTo>
                    <a:pt x="0" y="2335172"/>
                  </a:lnTo>
                  <a:lnTo>
                    <a:pt x="5247225" y="2335172"/>
                  </a:lnTo>
                  <a:lnTo>
                    <a:pt x="5247225" y="0"/>
                  </a:lnTo>
                  <a:close/>
                </a:path>
              </a:pathLst>
            </a:custGeom>
            <a:solidFill>
              <a:srgbClr val="9FD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88185" y="735239"/>
              <a:ext cx="5247640" cy="2335530"/>
            </a:xfrm>
            <a:custGeom>
              <a:avLst/>
              <a:gdLst/>
              <a:ahLst/>
              <a:cxnLst/>
              <a:rect l="l" t="t" r="r" b="b"/>
              <a:pathLst>
                <a:path w="5247640" h="2335530">
                  <a:moveTo>
                    <a:pt x="0" y="2335172"/>
                  </a:moveTo>
                  <a:lnTo>
                    <a:pt x="5247225" y="2335172"/>
                  </a:lnTo>
                  <a:lnTo>
                    <a:pt x="5247225" y="0"/>
                  </a:lnTo>
                  <a:lnTo>
                    <a:pt x="0" y="0"/>
                  </a:lnTo>
                  <a:lnTo>
                    <a:pt x="0" y="2335172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77915" y="320489"/>
            <a:ext cx="6353810" cy="3061970"/>
          </a:xfrm>
          <a:prstGeom prst="rect">
            <a:avLst/>
          </a:prstGeom>
          <a:solidFill>
            <a:srgbClr val="9FD6FA"/>
          </a:solidFill>
          <a:ln w="62841">
            <a:solidFill>
              <a:srgbClr val="FF0000"/>
            </a:solidFill>
          </a:ln>
        </p:spPr>
        <p:txBody>
          <a:bodyPr vert="horz" wrap="square" lIns="0" tIns="407034" rIns="0" bIns="0" rtlCol="0">
            <a:spAutoFit/>
          </a:bodyPr>
          <a:lstStyle/>
          <a:p>
            <a:pPr marL="1874520" marR="1952625" indent="727075">
              <a:lnSpc>
                <a:spcPts val="3170"/>
              </a:lnSpc>
              <a:spcBef>
                <a:spcPts val="3204"/>
              </a:spcBef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Super  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Administ</a:t>
            </a:r>
            <a:r>
              <a:rPr sz="2650" spc="50" dirty="0">
                <a:solidFill>
                  <a:srgbClr val="0C344B"/>
                </a:solidFill>
                <a:latin typeface="Arial Black"/>
                <a:cs typeface="Arial Black"/>
              </a:rPr>
              <a:t>r</a:t>
            </a:r>
            <a:r>
              <a:rPr sz="2650" spc="-65" dirty="0">
                <a:solidFill>
                  <a:srgbClr val="0C344B"/>
                </a:solidFill>
                <a:latin typeface="Arial Black"/>
                <a:cs typeface="Arial Black"/>
              </a:rPr>
              <a:t>a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tor</a:t>
            </a:r>
            <a:endParaRPr sz="2650">
              <a:latin typeface="Arial Black"/>
              <a:cs typeface="Arial Black"/>
            </a:endParaRPr>
          </a:p>
          <a:p>
            <a:pPr marL="1132205" marR="875665" algn="ctr">
              <a:lnSpc>
                <a:spcPct val="99400"/>
              </a:lnSpc>
              <a:spcBef>
                <a:spcPts val="605"/>
              </a:spcBef>
            </a:pPr>
            <a:r>
              <a:rPr sz="2650" b="1" spc="60" dirty="0">
                <a:solidFill>
                  <a:srgbClr val="18222D"/>
                </a:solidFill>
                <a:latin typeface="Arial"/>
                <a:cs typeface="Arial"/>
              </a:rPr>
              <a:t>Membuat </a:t>
            </a:r>
            <a:r>
              <a:rPr sz="2650" b="1" spc="-90" dirty="0">
                <a:solidFill>
                  <a:srgbClr val="18222D"/>
                </a:solidFill>
                <a:latin typeface="Arial"/>
                <a:cs typeface="Arial"/>
              </a:rPr>
              <a:t>user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</a:t>
            </a:r>
            <a:r>
              <a:rPr sz="2650" b="1" spc="-11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pusat  </a:t>
            </a:r>
            <a:r>
              <a:rPr sz="2650" b="1" spc="15" dirty="0">
                <a:solidFill>
                  <a:srgbClr val="18222D"/>
                </a:solidFill>
                <a:latin typeface="Arial"/>
                <a:cs typeface="Arial"/>
              </a:rPr>
              <a:t>untuk 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organisasi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dan  </a:t>
            </a:r>
            <a:r>
              <a:rPr sz="2650" b="1" spc="-20" dirty="0">
                <a:solidFill>
                  <a:srgbClr val="18222D"/>
                </a:solidFill>
                <a:latin typeface="Arial"/>
                <a:cs typeface="Arial"/>
              </a:rPr>
              <a:t>kepegawaian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20734" y="3925050"/>
            <a:ext cx="3401060" cy="812165"/>
          </a:xfrm>
          <a:custGeom>
            <a:avLst/>
            <a:gdLst/>
            <a:ahLst/>
            <a:cxnLst/>
            <a:rect l="l" t="t" r="r" b="b"/>
            <a:pathLst>
              <a:path w="3401059" h="812164">
                <a:moveTo>
                  <a:pt x="0" y="811906"/>
                </a:moveTo>
                <a:lnTo>
                  <a:pt x="3400956" y="811906"/>
                </a:lnTo>
                <a:lnTo>
                  <a:pt x="3400956" y="0"/>
                </a:lnTo>
                <a:lnTo>
                  <a:pt x="0" y="0"/>
                </a:lnTo>
                <a:lnTo>
                  <a:pt x="0" y="811906"/>
                </a:lnTo>
                <a:close/>
              </a:path>
            </a:pathLst>
          </a:custGeom>
          <a:ln w="7540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24504" y="3928820"/>
            <a:ext cx="3393440" cy="819150"/>
          </a:xfrm>
          <a:prstGeom prst="rect">
            <a:avLst/>
          </a:prstGeom>
          <a:solidFill>
            <a:srgbClr val="CACA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70"/>
              </a:lnSpc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Admin</a:t>
            </a:r>
            <a:endParaRPr sz="2650">
              <a:latin typeface="Arial Black"/>
              <a:cs typeface="Arial Black"/>
            </a:endParaRPr>
          </a:p>
          <a:p>
            <a:pPr algn="ctr">
              <a:lnSpc>
                <a:spcPts val="3175"/>
              </a:lnSpc>
            </a:pPr>
            <a:r>
              <a:rPr sz="2650" dirty="0">
                <a:solidFill>
                  <a:srgbClr val="0C344B"/>
                </a:solidFill>
                <a:latin typeface="Arial Black"/>
                <a:cs typeface="Arial Black"/>
              </a:rPr>
              <a:t>Organisasi</a:t>
            </a:r>
            <a:endParaRPr sz="265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287495" y="3835776"/>
            <a:ext cx="3514725" cy="819785"/>
            <a:chOff x="14287495" y="3835776"/>
            <a:chExt cx="3514725" cy="819785"/>
          </a:xfrm>
        </p:grpSpPr>
        <p:sp>
          <p:nvSpPr>
            <p:cNvPr id="13" name="object 13"/>
            <p:cNvSpPr/>
            <p:nvPr/>
          </p:nvSpPr>
          <p:spPr>
            <a:xfrm>
              <a:off x="14291305" y="3839586"/>
              <a:ext cx="3507104" cy="812165"/>
            </a:xfrm>
            <a:custGeom>
              <a:avLst/>
              <a:gdLst/>
              <a:ahLst/>
              <a:cxnLst/>
              <a:rect l="l" t="t" r="r" b="b"/>
              <a:pathLst>
                <a:path w="3507105" h="812164">
                  <a:moveTo>
                    <a:pt x="3506529" y="0"/>
                  </a:moveTo>
                  <a:lnTo>
                    <a:pt x="0" y="0"/>
                  </a:lnTo>
                  <a:lnTo>
                    <a:pt x="0" y="811906"/>
                  </a:lnTo>
                  <a:lnTo>
                    <a:pt x="3506529" y="811906"/>
                  </a:lnTo>
                  <a:lnTo>
                    <a:pt x="3506529" y="0"/>
                  </a:lnTo>
                  <a:close/>
                </a:path>
              </a:pathLst>
            </a:custGeom>
            <a:solidFill>
              <a:srgbClr val="5AB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291305" y="3839586"/>
              <a:ext cx="3507104" cy="812165"/>
            </a:xfrm>
            <a:custGeom>
              <a:avLst/>
              <a:gdLst/>
              <a:ahLst/>
              <a:cxnLst/>
              <a:rect l="l" t="t" r="r" b="b"/>
              <a:pathLst>
                <a:path w="3507105" h="812164">
                  <a:moveTo>
                    <a:pt x="0" y="811906"/>
                  </a:moveTo>
                  <a:lnTo>
                    <a:pt x="3506529" y="811906"/>
                  </a:lnTo>
                  <a:lnTo>
                    <a:pt x="3506529" y="0"/>
                  </a:lnTo>
                  <a:lnTo>
                    <a:pt x="0" y="0"/>
                  </a:lnTo>
                  <a:lnTo>
                    <a:pt x="0" y="811906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786885" y="3806044"/>
            <a:ext cx="2516505" cy="8305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66750">
              <a:lnSpc>
                <a:spcPts val="3170"/>
              </a:lnSpc>
              <a:spcBef>
                <a:spcPts val="204"/>
              </a:spcBef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Admin  </a:t>
            </a:r>
            <a:r>
              <a:rPr sz="2650" spc="-105" dirty="0">
                <a:solidFill>
                  <a:srgbClr val="0C344B"/>
                </a:solidFill>
                <a:latin typeface="Arial Black"/>
                <a:cs typeface="Arial Black"/>
              </a:rPr>
              <a:t>K</a:t>
            </a: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ep</a:t>
            </a:r>
            <a:r>
              <a:rPr sz="2650" spc="50" dirty="0">
                <a:solidFill>
                  <a:srgbClr val="0C344B"/>
                </a:solidFill>
                <a:latin typeface="Arial Black"/>
                <a:cs typeface="Arial Black"/>
              </a:rPr>
              <a:t>e</a:t>
            </a: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ga</a:t>
            </a:r>
            <a:r>
              <a:rPr sz="2650" spc="-45" dirty="0">
                <a:solidFill>
                  <a:srgbClr val="0C344B"/>
                </a:solidFill>
                <a:latin typeface="Arial Black"/>
                <a:cs typeface="Arial Black"/>
              </a:rPr>
              <a:t>w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aian</a:t>
            </a:r>
            <a:endParaRPr sz="26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9329" y="8430751"/>
            <a:ext cx="3956685" cy="1624330"/>
          </a:xfrm>
          <a:prstGeom prst="rect">
            <a:avLst/>
          </a:prstGeom>
          <a:solidFill>
            <a:srgbClr val="FFC000"/>
          </a:solidFill>
          <a:ln w="7540">
            <a:solidFill>
              <a:srgbClr val="0D80C8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233679" marR="226695" indent="2540" algn="ctr">
              <a:lnSpc>
                <a:spcPts val="3160"/>
              </a:lnSpc>
              <a:spcBef>
                <a:spcPts val="55"/>
              </a:spcBef>
            </a:pP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Dalam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penginputan,  </a:t>
            </a:r>
            <a:r>
              <a:rPr sz="2650" b="1" spc="5" dirty="0">
                <a:solidFill>
                  <a:srgbClr val="18222D"/>
                </a:solidFill>
                <a:latin typeface="Arial"/>
                <a:cs typeface="Arial"/>
              </a:rPr>
              <a:t>dapat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melibatkan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25" dirty="0">
                <a:solidFill>
                  <a:srgbClr val="18222D"/>
                </a:solidFill>
                <a:latin typeface="Arial"/>
                <a:cs typeface="Arial"/>
              </a:rPr>
              <a:t>unit</a:t>
            </a:r>
            <a:endParaRPr sz="2650">
              <a:latin typeface="Arial"/>
              <a:cs typeface="Arial"/>
            </a:endParaRPr>
          </a:p>
          <a:p>
            <a:pPr algn="ctr">
              <a:lnSpc>
                <a:spcPts val="3055"/>
              </a:lnSpc>
            </a:pP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dengan</a:t>
            </a:r>
            <a:r>
              <a:rPr sz="2650" b="1" spc="-4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menggunakan</a:t>
            </a:r>
            <a:endParaRPr sz="2650">
              <a:latin typeface="Arial"/>
              <a:cs typeface="Arial"/>
            </a:endParaRPr>
          </a:p>
          <a:p>
            <a:pPr algn="ctr">
              <a:lnSpc>
                <a:spcPts val="3175"/>
              </a:lnSpc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lokal</a:t>
            </a:r>
            <a:endParaRPr sz="2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93055" y="8349058"/>
            <a:ext cx="3404235" cy="1151890"/>
          </a:xfrm>
          <a:custGeom>
            <a:avLst/>
            <a:gdLst/>
            <a:ahLst/>
            <a:cxnLst/>
            <a:rect l="l" t="t" r="r" b="b"/>
            <a:pathLst>
              <a:path w="3404234" h="1151890">
                <a:moveTo>
                  <a:pt x="0" y="11939"/>
                </a:moveTo>
                <a:lnTo>
                  <a:pt x="0" y="74361"/>
                </a:lnTo>
                <a:lnTo>
                  <a:pt x="23879" y="74361"/>
                </a:lnTo>
                <a:lnTo>
                  <a:pt x="23879" y="23879"/>
                </a:lnTo>
                <a:lnTo>
                  <a:pt x="2723" y="23879"/>
                </a:lnTo>
                <a:lnTo>
                  <a:pt x="2723" y="14662"/>
                </a:lnTo>
                <a:lnTo>
                  <a:pt x="0" y="11939"/>
                </a:lnTo>
                <a:close/>
              </a:path>
              <a:path w="3404234" h="1151890">
                <a:moveTo>
                  <a:pt x="2723" y="14662"/>
                </a:moveTo>
                <a:lnTo>
                  <a:pt x="2723" y="23879"/>
                </a:lnTo>
                <a:lnTo>
                  <a:pt x="11939" y="23879"/>
                </a:lnTo>
                <a:lnTo>
                  <a:pt x="2723" y="14662"/>
                </a:lnTo>
                <a:close/>
              </a:path>
              <a:path w="3404234" h="1151890">
                <a:moveTo>
                  <a:pt x="23879" y="0"/>
                </a:moveTo>
                <a:lnTo>
                  <a:pt x="2723" y="0"/>
                </a:lnTo>
                <a:lnTo>
                  <a:pt x="2723" y="14662"/>
                </a:lnTo>
                <a:lnTo>
                  <a:pt x="11939" y="23879"/>
                </a:lnTo>
                <a:lnTo>
                  <a:pt x="23879" y="23879"/>
                </a:lnTo>
                <a:lnTo>
                  <a:pt x="23879" y="0"/>
                </a:lnTo>
                <a:close/>
              </a:path>
              <a:path w="3404234" h="1151890">
                <a:moveTo>
                  <a:pt x="23879" y="98241"/>
                </a:moveTo>
                <a:lnTo>
                  <a:pt x="0" y="98241"/>
                </a:lnTo>
                <a:lnTo>
                  <a:pt x="0" y="169880"/>
                </a:lnTo>
                <a:lnTo>
                  <a:pt x="23879" y="169880"/>
                </a:lnTo>
                <a:lnTo>
                  <a:pt x="23879" y="98241"/>
                </a:lnTo>
                <a:close/>
              </a:path>
              <a:path w="3404234" h="1151890">
                <a:moveTo>
                  <a:pt x="23879" y="193759"/>
                </a:moveTo>
                <a:lnTo>
                  <a:pt x="0" y="193759"/>
                </a:lnTo>
                <a:lnTo>
                  <a:pt x="0" y="265398"/>
                </a:lnTo>
                <a:lnTo>
                  <a:pt x="23879" y="265398"/>
                </a:lnTo>
                <a:lnTo>
                  <a:pt x="23879" y="193759"/>
                </a:lnTo>
                <a:close/>
              </a:path>
              <a:path w="3404234" h="1151890">
                <a:moveTo>
                  <a:pt x="23879" y="289278"/>
                </a:moveTo>
                <a:lnTo>
                  <a:pt x="0" y="289278"/>
                </a:lnTo>
                <a:lnTo>
                  <a:pt x="0" y="360916"/>
                </a:lnTo>
                <a:lnTo>
                  <a:pt x="23879" y="360916"/>
                </a:lnTo>
                <a:lnTo>
                  <a:pt x="23879" y="289278"/>
                </a:lnTo>
                <a:close/>
              </a:path>
              <a:path w="3404234" h="1151890">
                <a:moveTo>
                  <a:pt x="23879" y="384796"/>
                </a:moveTo>
                <a:lnTo>
                  <a:pt x="0" y="384796"/>
                </a:lnTo>
                <a:lnTo>
                  <a:pt x="0" y="456435"/>
                </a:lnTo>
                <a:lnTo>
                  <a:pt x="23879" y="456435"/>
                </a:lnTo>
                <a:lnTo>
                  <a:pt x="23879" y="384796"/>
                </a:lnTo>
                <a:close/>
              </a:path>
              <a:path w="3404234" h="1151890">
                <a:moveTo>
                  <a:pt x="23879" y="480314"/>
                </a:moveTo>
                <a:lnTo>
                  <a:pt x="0" y="480314"/>
                </a:lnTo>
                <a:lnTo>
                  <a:pt x="0" y="551953"/>
                </a:lnTo>
                <a:lnTo>
                  <a:pt x="23879" y="551953"/>
                </a:lnTo>
                <a:lnTo>
                  <a:pt x="23879" y="480314"/>
                </a:lnTo>
                <a:close/>
              </a:path>
              <a:path w="3404234" h="1151890">
                <a:moveTo>
                  <a:pt x="23879" y="575833"/>
                </a:moveTo>
                <a:lnTo>
                  <a:pt x="0" y="575833"/>
                </a:lnTo>
                <a:lnTo>
                  <a:pt x="0" y="647471"/>
                </a:lnTo>
                <a:lnTo>
                  <a:pt x="23879" y="647471"/>
                </a:lnTo>
                <a:lnTo>
                  <a:pt x="23879" y="575833"/>
                </a:lnTo>
                <a:close/>
              </a:path>
              <a:path w="3404234" h="1151890">
                <a:moveTo>
                  <a:pt x="23879" y="671351"/>
                </a:moveTo>
                <a:lnTo>
                  <a:pt x="0" y="671351"/>
                </a:lnTo>
                <a:lnTo>
                  <a:pt x="0" y="742990"/>
                </a:lnTo>
                <a:lnTo>
                  <a:pt x="23879" y="742990"/>
                </a:lnTo>
                <a:lnTo>
                  <a:pt x="23879" y="671351"/>
                </a:lnTo>
                <a:close/>
              </a:path>
              <a:path w="3404234" h="1151890">
                <a:moveTo>
                  <a:pt x="23879" y="766869"/>
                </a:moveTo>
                <a:lnTo>
                  <a:pt x="0" y="766869"/>
                </a:lnTo>
                <a:lnTo>
                  <a:pt x="0" y="838508"/>
                </a:lnTo>
                <a:lnTo>
                  <a:pt x="23879" y="838508"/>
                </a:lnTo>
                <a:lnTo>
                  <a:pt x="23879" y="766869"/>
                </a:lnTo>
                <a:close/>
              </a:path>
              <a:path w="3404234" h="1151890">
                <a:moveTo>
                  <a:pt x="23879" y="862388"/>
                </a:moveTo>
                <a:lnTo>
                  <a:pt x="0" y="862388"/>
                </a:lnTo>
                <a:lnTo>
                  <a:pt x="0" y="934027"/>
                </a:lnTo>
                <a:lnTo>
                  <a:pt x="23879" y="934027"/>
                </a:lnTo>
                <a:lnTo>
                  <a:pt x="23879" y="862388"/>
                </a:lnTo>
                <a:close/>
              </a:path>
              <a:path w="3404234" h="1151890">
                <a:moveTo>
                  <a:pt x="23879" y="957906"/>
                </a:moveTo>
                <a:lnTo>
                  <a:pt x="0" y="957906"/>
                </a:lnTo>
                <a:lnTo>
                  <a:pt x="0" y="1029545"/>
                </a:lnTo>
                <a:lnTo>
                  <a:pt x="23879" y="1029545"/>
                </a:lnTo>
                <a:lnTo>
                  <a:pt x="23879" y="957906"/>
                </a:lnTo>
                <a:close/>
              </a:path>
              <a:path w="3404234" h="1151890">
                <a:moveTo>
                  <a:pt x="23879" y="1053424"/>
                </a:moveTo>
                <a:lnTo>
                  <a:pt x="0" y="1053424"/>
                </a:lnTo>
                <a:lnTo>
                  <a:pt x="0" y="1127786"/>
                </a:lnTo>
                <a:lnTo>
                  <a:pt x="21156" y="1127786"/>
                </a:lnTo>
                <a:lnTo>
                  <a:pt x="21156" y="1113123"/>
                </a:lnTo>
                <a:lnTo>
                  <a:pt x="11939" y="1103907"/>
                </a:lnTo>
                <a:lnTo>
                  <a:pt x="23879" y="1103907"/>
                </a:lnTo>
                <a:lnTo>
                  <a:pt x="23879" y="1053424"/>
                </a:lnTo>
                <a:close/>
              </a:path>
              <a:path w="3404234" h="1151890">
                <a:moveTo>
                  <a:pt x="23879" y="1103907"/>
                </a:moveTo>
                <a:lnTo>
                  <a:pt x="21156" y="1103907"/>
                </a:lnTo>
                <a:lnTo>
                  <a:pt x="21156" y="1113123"/>
                </a:lnTo>
                <a:lnTo>
                  <a:pt x="23879" y="1115847"/>
                </a:lnTo>
                <a:lnTo>
                  <a:pt x="23879" y="1103907"/>
                </a:lnTo>
                <a:close/>
              </a:path>
              <a:path w="3404234" h="1151890">
                <a:moveTo>
                  <a:pt x="21156" y="1103907"/>
                </a:moveTo>
                <a:lnTo>
                  <a:pt x="11939" y="1103907"/>
                </a:lnTo>
                <a:lnTo>
                  <a:pt x="21156" y="1113123"/>
                </a:lnTo>
                <a:lnTo>
                  <a:pt x="21156" y="1103907"/>
                </a:lnTo>
                <a:close/>
              </a:path>
              <a:path w="3404234" h="1151890">
                <a:moveTo>
                  <a:pt x="116674" y="1103907"/>
                </a:moveTo>
                <a:lnTo>
                  <a:pt x="45036" y="1103907"/>
                </a:lnTo>
                <a:lnTo>
                  <a:pt x="45036" y="1127786"/>
                </a:lnTo>
                <a:lnTo>
                  <a:pt x="116674" y="1127786"/>
                </a:lnTo>
                <a:lnTo>
                  <a:pt x="116674" y="1103907"/>
                </a:lnTo>
                <a:close/>
              </a:path>
              <a:path w="3404234" h="1151890">
                <a:moveTo>
                  <a:pt x="212193" y="1103907"/>
                </a:moveTo>
                <a:lnTo>
                  <a:pt x="140554" y="1103907"/>
                </a:lnTo>
                <a:lnTo>
                  <a:pt x="140554" y="1127786"/>
                </a:lnTo>
                <a:lnTo>
                  <a:pt x="212193" y="1127786"/>
                </a:lnTo>
                <a:lnTo>
                  <a:pt x="212193" y="1103907"/>
                </a:lnTo>
                <a:close/>
              </a:path>
              <a:path w="3404234" h="1151890">
                <a:moveTo>
                  <a:pt x="307711" y="1103907"/>
                </a:moveTo>
                <a:lnTo>
                  <a:pt x="236072" y="1103907"/>
                </a:lnTo>
                <a:lnTo>
                  <a:pt x="236072" y="1127786"/>
                </a:lnTo>
                <a:lnTo>
                  <a:pt x="307711" y="1127786"/>
                </a:lnTo>
                <a:lnTo>
                  <a:pt x="307711" y="1103907"/>
                </a:lnTo>
                <a:close/>
              </a:path>
              <a:path w="3404234" h="1151890">
                <a:moveTo>
                  <a:pt x="403229" y="1103907"/>
                </a:moveTo>
                <a:lnTo>
                  <a:pt x="331591" y="1103907"/>
                </a:lnTo>
                <a:lnTo>
                  <a:pt x="331591" y="1127786"/>
                </a:lnTo>
                <a:lnTo>
                  <a:pt x="403229" y="1127786"/>
                </a:lnTo>
                <a:lnTo>
                  <a:pt x="403229" y="1103907"/>
                </a:lnTo>
                <a:close/>
              </a:path>
              <a:path w="3404234" h="1151890">
                <a:moveTo>
                  <a:pt x="498748" y="1103907"/>
                </a:moveTo>
                <a:lnTo>
                  <a:pt x="427109" y="1103907"/>
                </a:lnTo>
                <a:lnTo>
                  <a:pt x="427109" y="1127786"/>
                </a:lnTo>
                <a:lnTo>
                  <a:pt x="498748" y="1127786"/>
                </a:lnTo>
                <a:lnTo>
                  <a:pt x="498748" y="1103907"/>
                </a:lnTo>
                <a:close/>
              </a:path>
              <a:path w="3404234" h="1151890">
                <a:moveTo>
                  <a:pt x="594266" y="1103907"/>
                </a:moveTo>
                <a:lnTo>
                  <a:pt x="522627" y="1103907"/>
                </a:lnTo>
                <a:lnTo>
                  <a:pt x="522627" y="1127786"/>
                </a:lnTo>
                <a:lnTo>
                  <a:pt x="594266" y="1127786"/>
                </a:lnTo>
                <a:lnTo>
                  <a:pt x="594266" y="1103907"/>
                </a:lnTo>
                <a:close/>
              </a:path>
              <a:path w="3404234" h="1151890">
                <a:moveTo>
                  <a:pt x="689784" y="1103907"/>
                </a:moveTo>
                <a:lnTo>
                  <a:pt x="618146" y="1103907"/>
                </a:lnTo>
                <a:lnTo>
                  <a:pt x="618146" y="1127786"/>
                </a:lnTo>
                <a:lnTo>
                  <a:pt x="689784" y="1127786"/>
                </a:lnTo>
                <a:lnTo>
                  <a:pt x="689784" y="1103907"/>
                </a:lnTo>
                <a:close/>
              </a:path>
              <a:path w="3404234" h="1151890">
                <a:moveTo>
                  <a:pt x="785303" y="1103907"/>
                </a:moveTo>
                <a:lnTo>
                  <a:pt x="713664" y="1103907"/>
                </a:lnTo>
                <a:lnTo>
                  <a:pt x="713664" y="1127786"/>
                </a:lnTo>
                <a:lnTo>
                  <a:pt x="785303" y="1127786"/>
                </a:lnTo>
                <a:lnTo>
                  <a:pt x="785303" y="1103907"/>
                </a:lnTo>
                <a:close/>
              </a:path>
              <a:path w="3404234" h="1151890">
                <a:moveTo>
                  <a:pt x="880821" y="1103907"/>
                </a:moveTo>
                <a:lnTo>
                  <a:pt x="809182" y="1103907"/>
                </a:lnTo>
                <a:lnTo>
                  <a:pt x="809182" y="1127786"/>
                </a:lnTo>
                <a:lnTo>
                  <a:pt x="880821" y="1127786"/>
                </a:lnTo>
                <a:lnTo>
                  <a:pt x="880821" y="1103907"/>
                </a:lnTo>
                <a:close/>
              </a:path>
              <a:path w="3404234" h="1151890">
                <a:moveTo>
                  <a:pt x="976339" y="1103907"/>
                </a:moveTo>
                <a:lnTo>
                  <a:pt x="904701" y="1103907"/>
                </a:lnTo>
                <a:lnTo>
                  <a:pt x="904701" y="1127786"/>
                </a:lnTo>
                <a:lnTo>
                  <a:pt x="976339" y="1127786"/>
                </a:lnTo>
                <a:lnTo>
                  <a:pt x="976339" y="1103907"/>
                </a:lnTo>
                <a:close/>
              </a:path>
              <a:path w="3404234" h="1151890">
                <a:moveTo>
                  <a:pt x="1071858" y="1103907"/>
                </a:moveTo>
                <a:lnTo>
                  <a:pt x="1000219" y="1103907"/>
                </a:lnTo>
                <a:lnTo>
                  <a:pt x="1000219" y="1127786"/>
                </a:lnTo>
                <a:lnTo>
                  <a:pt x="1071858" y="1127786"/>
                </a:lnTo>
                <a:lnTo>
                  <a:pt x="1071858" y="1103907"/>
                </a:lnTo>
                <a:close/>
              </a:path>
              <a:path w="3404234" h="1151890">
                <a:moveTo>
                  <a:pt x="1167376" y="1103907"/>
                </a:moveTo>
                <a:lnTo>
                  <a:pt x="1095737" y="1103907"/>
                </a:lnTo>
                <a:lnTo>
                  <a:pt x="1095737" y="1127786"/>
                </a:lnTo>
                <a:lnTo>
                  <a:pt x="1167376" y="1127786"/>
                </a:lnTo>
                <a:lnTo>
                  <a:pt x="1167376" y="1103907"/>
                </a:lnTo>
                <a:close/>
              </a:path>
              <a:path w="3404234" h="1151890">
                <a:moveTo>
                  <a:pt x="1262895" y="1103907"/>
                </a:moveTo>
                <a:lnTo>
                  <a:pt x="1191256" y="1103907"/>
                </a:lnTo>
                <a:lnTo>
                  <a:pt x="1191256" y="1127786"/>
                </a:lnTo>
                <a:lnTo>
                  <a:pt x="1262895" y="1127786"/>
                </a:lnTo>
                <a:lnTo>
                  <a:pt x="1262895" y="1103907"/>
                </a:lnTo>
                <a:close/>
              </a:path>
              <a:path w="3404234" h="1151890">
                <a:moveTo>
                  <a:pt x="1358413" y="1103907"/>
                </a:moveTo>
                <a:lnTo>
                  <a:pt x="1286774" y="1103907"/>
                </a:lnTo>
                <a:lnTo>
                  <a:pt x="1286774" y="1127786"/>
                </a:lnTo>
                <a:lnTo>
                  <a:pt x="1358413" y="1127786"/>
                </a:lnTo>
                <a:lnTo>
                  <a:pt x="1358413" y="1103907"/>
                </a:lnTo>
                <a:close/>
              </a:path>
              <a:path w="3404234" h="1151890">
                <a:moveTo>
                  <a:pt x="1453931" y="1103907"/>
                </a:moveTo>
                <a:lnTo>
                  <a:pt x="1382292" y="1103907"/>
                </a:lnTo>
                <a:lnTo>
                  <a:pt x="1382292" y="1127786"/>
                </a:lnTo>
                <a:lnTo>
                  <a:pt x="1453931" y="1127786"/>
                </a:lnTo>
                <a:lnTo>
                  <a:pt x="1453931" y="1103907"/>
                </a:lnTo>
                <a:close/>
              </a:path>
              <a:path w="3404234" h="1151890">
                <a:moveTo>
                  <a:pt x="1549450" y="1103907"/>
                </a:moveTo>
                <a:lnTo>
                  <a:pt x="1477811" y="1103907"/>
                </a:lnTo>
                <a:lnTo>
                  <a:pt x="1477811" y="1127786"/>
                </a:lnTo>
                <a:lnTo>
                  <a:pt x="1549450" y="1127786"/>
                </a:lnTo>
                <a:lnTo>
                  <a:pt x="1549450" y="1103907"/>
                </a:lnTo>
                <a:close/>
              </a:path>
              <a:path w="3404234" h="1151890">
                <a:moveTo>
                  <a:pt x="1644968" y="1103907"/>
                </a:moveTo>
                <a:lnTo>
                  <a:pt x="1573329" y="1103907"/>
                </a:lnTo>
                <a:lnTo>
                  <a:pt x="1573329" y="1127786"/>
                </a:lnTo>
                <a:lnTo>
                  <a:pt x="1644968" y="1127786"/>
                </a:lnTo>
                <a:lnTo>
                  <a:pt x="1644968" y="1103907"/>
                </a:lnTo>
                <a:close/>
              </a:path>
              <a:path w="3404234" h="1151890">
                <a:moveTo>
                  <a:pt x="1740486" y="1103907"/>
                </a:moveTo>
                <a:lnTo>
                  <a:pt x="1668848" y="1103907"/>
                </a:lnTo>
                <a:lnTo>
                  <a:pt x="1668848" y="1127786"/>
                </a:lnTo>
                <a:lnTo>
                  <a:pt x="1740486" y="1127786"/>
                </a:lnTo>
                <a:lnTo>
                  <a:pt x="1740486" y="1103907"/>
                </a:lnTo>
                <a:close/>
              </a:path>
              <a:path w="3404234" h="1151890">
                <a:moveTo>
                  <a:pt x="1836005" y="1103907"/>
                </a:moveTo>
                <a:lnTo>
                  <a:pt x="1764366" y="1103907"/>
                </a:lnTo>
                <a:lnTo>
                  <a:pt x="1764366" y="1127786"/>
                </a:lnTo>
                <a:lnTo>
                  <a:pt x="1836005" y="1127786"/>
                </a:lnTo>
                <a:lnTo>
                  <a:pt x="1836005" y="1103907"/>
                </a:lnTo>
                <a:close/>
              </a:path>
              <a:path w="3404234" h="1151890">
                <a:moveTo>
                  <a:pt x="1931523" y="1103907"/>
                </a:moveTo>
                <a:lnTo>
                  <a:pt x="1859884" y="1103907"/>
                </a:lnTo>
                <a:lnTo>
                  <a:pt x="1859884" y="1127786"/>
                </a:lnTo>
                <a:lnTo>
                  <a:pt x="1931523" y="1127786"/>
                </a:lnTo>
                <a:lnTo>
                  <a:pt x="1931523" y="1103907"/>
                </a:lnTo>
                <a:close/>
              </a:path>
              <a:path w="3404234" h="1151890">
                <a:moveTo>
                  <a:pt x="2027041" y="1103907"/>
                </a:moveTo>
                <a:lnTo>
                  <a:pt x="1955403" y="1103907"/>
                </a:lnTo>
                <a:lnTo>
                  <a:pt x="1955403" y="1127786"/>
                </a:lnTo>
                <a:lnTo>
                  <a:pt x="2027041" y="1127786"/>
                </a:lnTo>
                <a:lnTo>
                  <a:pt x="2027041" y="1103907"/>
                </a:lnTo>
                <a:close/>
              </a:path>
              <a:path w="3404234" h="1151890">
                <a:moveTo>
                  <a:pt x="2122560" y="1103907"/>
                </a:moveTo>
                <a:lnTo>
                  <a:pt x="2050921" y="1103907"/>
                </a:lnTo>
                <a:lnTo>
                  <a:pt x="2050921" y="1127786"/>
                </a:lnTo>
                <a:lnTo>
                  <a:pt x="2122560" y="1127786"/>
                </a:lnTo>
                <a:lnTo>
                  <a:pt x="2122560" y="1103907"/>
                </a:lnTo>
                <a:close/>
              </a:path>
              <a:path w="3404234" h="1151890">
                <a:moveTo>
                  <a:pt x="2218078" y="1103907"/>
                </a:moveTo>
                <a:lnTo>
                  <a:pt x="2146439" y="1103907"/>
                </a:lnTo>
                <a:lnTo>
                  <a:pt x="2146439" y="1127786"/>
                </a:lnTo>
                <a:lnTo>
                  <a:pt x="2218078" y="1127786"/>
                </a:lnTo>
                <a:lnTo>
                  <a:pt x="2218078" y="1103907"/>
                </a:lnTo>
                <a:close/>
              </a:path>
              <a:path w="3404234" h="1151890">
                <a:moveTo>
                  <a:pt x="2313596" y="1103907"/>
                </a:moveTo>
                <a:lnTo>
                  <a:pt x="2241958" y="1103907"/>
                </a:lnTo>
                <a:lnTo>
                  <a:pt x="2241958" y="1127786"/>
                </a:lnTo>
                <a:lnTo>
                  <a:pt x="2313596" y="1127786"/>
                </a:lnTo>
                <a:lnTo>
                  <a:pt x="2313596" y="1103907"/>
                </a:lnTo>
                <a:close/>
              </a:path>
              <a:path w="3404234" h="1151890">
                <a:moveTo>
                  <a:pt x="2409115" y="1103907"/>
                </a:moveTo>
                <a:lnTo>
                  <a:pt x="2337476" y="1103907"/>
                </a:lnTo>
                <a:lnTo>
                  <a:pt x="2337476" y="1127786"/>
                </a:lnTo>
                <a:lnTo>
                  <a:pt x="2409115" y="1127786"/>
                </a:lnTo>
                <a:lnTo>
                  <a:pt x="2409115" y="1103907"/>
                </a:lnTo>
                <a:close/>
              </a:path>
              <a:path w="3404234" h="1151890">
                <a:moveTo>
                  <a:pt x="2504633" y="1103907"/>
                </a:moveTo>
                <a:lnTo>
                  <a:pt x="2432994" y="1103907"/>
                </a:lnTo>
                <a:lnTo>
                  <a:pt x="2432994" y="1127786"/>
                </a:lnTo>
                <a:lnTo>
                  <a:pt x="2504633" y="1127786"/>
                </a:lnTo>
                <a:lnTo>
                  <a:pt x="2504633" y="1103907"/>
                </a:lnTo>
                <a:close/>
              </a:path>
              <a:path w="3404234" h="1151890">
                <a:moveTo>
                  <a:pt x="2600151" y="1103907"/>
                </a:moveTo>
                <a:lnTo>
                  <a:pt x="2528513" y="1103907"/>
                </a:lnTo>
                <a:lnTo>
                  <a:pt x="2528513" y="1127786"/>
                </a:lnTo>
                <a:lnTo>
                  <a:pt x="2600151" y="1127786"/>
                </a:lnTo>
                <a:lnTo>
                  <a:pt x="2600151" y="1103907"/>
                </a:lnTo>
                <a:close/>
              </a:path>
              <a:path w="3404234" h="1151890">
                <a:moveTo>
                  <a:pt x="2695670" y="1103907"/>
                </a:moveTo>
                <a:lnTo>
                  <a:pt x="2624031" y="1103907"/>
                </a:lnTo>
                <a:lnTo>
                  <a:pt x="2624031" y="1127786"/>
                </a:lnTo>
                <a:lnTo>
                  <a:pt x="2695670" y="1127786"/>
                </a:lnTo>
                <a:lnTo>
                  <a:pt x="2695670" y="1103907"/>
                </a:lnTo>
                <a:close/>
              </a:path>
              <a:path w="3404234" h="1151890">
                <a:moveTo>
                  <a:pt x="2791188" y="1103907"/>
                </a:moveTo>
                <a:lnTo>
                  <a:pt x="2719549" y="1103907"/>
                </a:lnTo>
                <a:lnTo>
                  <a:pt x="2719549" y="1127786"/>
                </a:lnTo>
                <a:lnTo>
                  <a:pt x="2791188" y="1127786"/>
                </a:lnTo>
                <a:lnTo>
                  <a:pt x="2791188" y="1103907"/>
                </a:lnTo>
                <a:close/>
              </a:path>
              <a:path w="3404234" h="1151890">
                <a:moveTo>
                  <a:pt x="2886706" y="1103907"/>
                </a:moveTo>
                <a:lnTo>
                  <a:pt x="2815068" y="1103907"/>
                </a:lnTo>
                <a:lnTo>
                  <a:pt x="2815068" y="1127786"/>
                </a:lnTo>
                <a:lnTo>
                  <a:pt x="2886706" y="1127786"/>
                </a:lnTo>
                <a:lnTo>
                  <a:pt x="2886706" y="1103907"/>
                </a:lnTo>
                <a:close/>
              </a:path>
              <a:path w="3404234" h="1151890">
                <a:moveTo>
                  <a:pt x="2982225" y="1103907"/>
                </a:moveTo>
                <a:lnTo>
                  <a:pt x="2910586" y="1103907"/>
                </a:lnTo>
                <a:lnTo>
                  <a:pt x="2910586" y="1127786"/>
                </a:lnTo>
                <a:lnTo>
                  <a:pt x="2982225" y="1127786"/>
                </a:lnTo>
                <a:lnTo>
                  <a:pt x="2982225" y="1103907"/>
                </a:lnTo>
                <a:close/>
              </a:path>
              <a:path w="3404234" h="1151890">
                <a:moveTo>
                  <a:pt x="3077743" y="1103907"/>
                </a:moveTo>
                <a:lnTo>
                  <a:pt x="3006104" y="1103907"/>
                </a:lnTo>
                <a:lnTo>
                  <a:pt x="3006104" y="1127786"/>
                </a:lnTo>
                <a:lnTo>
                  <a:pt x="3077743" y="1127786"/>
                </a:lnTo>
                <a:lnTo>
                  <a:pt x="3077743" y="1103907"/>
                </a:lnTo>
                <a:close/>
              </a:path>
              <a:path w="3404234" h="1151890">
                <a:moveTo>
                  <a:pt x="3173262" y="1103907"/>
                </a:moveTo>
                <a:lnTo>
                  <a:pt x="3101623" y="1103907"/>
                </a:lnTo>
                <a:lnTo>
                  <a:pt x="3101623" y="1127786"/>
                </a:lnTo>
                <a:lnTo>
                  <a:pt x="3173262" y="1127786"/>
                </a:lnTo>
                <a:lnTo>
                  <a:pt x="3173262" y="1103907"/>
                </a:lnTo>
                <a:close/>
              </a:path>
              <a:path w="3404234" h="1151890">
                <a:moveTo>
                  <a:pt x="3268780" y="1103907"/>
                </a:moveTo>
                <a:lnTo>
                  <a:pt x="3197141" y="1103907"/>
                </a:lnTo>
                <a:lnTo>
                  <a:pt x="3197141" y="1127786"/>
                </a:lnTo>
                <a:lnTo>
                  <a:pt x="3268780" y="1127786"/>
                </a:lnTo>
                <a:lnTo>
                  <a:pt x="3268780" y="1103907"/>
                </a:lnTo>
                <a:close/>
              </a:path>
              <a:path w="3404234" h="1151890">
                <a:moveTo>
                  <a:pt x="3332354" y="1080027"/>
                </a:moveTo>
                <a:lnTo>
                  <a:pt x="3332354" y="1151666"/>
                </a:lnTo>
                <a:lnTo>
                  <a:pt x="3380113" y="1127786"/>
                </a:lnTo>
                <a:lnTo>
                  <a:pt x="3344294" y="1127786"/>
                </a:lnTo>
                <a:lnTo>
                  <a:pt x="3344294" y="1103907"/>
                </a:lnTo>
                <a:lnTo>
                  <a:pt x="3380113" y="1103907"/>
                </a:lnTo>
                <a:lnTo>
                  <a:pt x="3332354" y="1080027"/>
                </a:lnTo>
                <a:close/>
              </a:path>
              <a:path w="3404234" h="1151890">
                <a:moveTo>
                  <a:pt x="3332354" y="1103907"/>
                </a:moveTo>
                <a:lnTo>
                  <a:pt x="3292659" y="1103907"/>
                </a:lnTo>
                <a:lnTo>
                  <a:pt x="3292659" y="1127786"/>
                </a:lnTo>
                <a:lnTo>
                  <a:pt x="3332354" y="1127786"/>
                </a:lnTo>
                <a:lnTo>
                  <a:pt x="3332354" y="1103907"/>
                </a:lnTo>
                <a:close/>
              </a:path>
              <a:path w="3404234" h="1151890">
                <a:moveTo>
                  <a:pt x="3380113" y="1103907"/>
                </a:moveTo>
                <a:lnTo>
                  <a:pt x="3344294" y="1103907"/>
                </a:lnTo>
                <a:lnTo>
                  <a:pt x="3344294" y="1127786"/>
                </a:lnTo>
                <a:lnTo>
                  <a:pt x="3380113" y="1127786"/>
                </a:lnTo>
                <a:lnTo>
                  <a:pt x="3403993" y="1115847"/>
                </a:lnTo>
                <a:lnTo>
                  <a:pt x="3380113" y="1103907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19650" y="8377965"/>
            <a:ext cx="4339590" cy="1066800"/>
          </a:xfrm>
          <a:custGeom>
            <a:avLst/>
            <a:gdLst/>
            <a:ahLst/>
            <a:cxnLst/>
            <a:rect l="l" t="t" r="r" b="b"/>
            <a:pathLst>
              <a:path w="4339590" h="1066800">
                <a:moveTo>
                  <a:pt x="4315607" y="11939"/>
                </a:moveTo>
                <a:lnTo>
                  <a:pt x="4315607" y="61793"/>
                </a:lnTo>
                <a:lnTo>
                  <a:pt x="4339486" y="61793"/>
                </a:lnTo>
                <a:lnTo>
                  <a:pt x="4339486" y="23879"/>
                </a:lnTo>
                <a:lnTo>
                  <a:pt x="4327546" y="23879"/>
                </a:lnTo>
                <a:lnTo>
                  <a:pt x="4315607" y="11939"/>
                </a:lnTo>
                <a:close/>
              </a:path>
              <a:path w="4339590" h="1066800">
                <a:moveTo>
                  <a:pt x="4339486" y="0"/>
                </a:moveTo>
                <a:lnTo>
                  <a:pt x="4305761" y="0"/>
                </a:lnTo>
                <a:lnTo>
                  <a:pt x="4305761" y="23879"/>
                </a:lnTo>
                <a:lnTo>
                  <a:pt x="4315607" y="23879"/>
                </a:lnTo>
                <a:lnTo>
                  <a:pt x="4315607" y="11939"/>
                </a:lnTo>
                <a:lnTo>
                  <a:pt x="4339486" y="11939"/>
                </a:lnTo>
                <a:lnTo>
                  <a:pt x="4339486" y="0"/>
                </a:lnTo>
                <a:close/>
              </a:path>
              <a:path w="4339590" h="1066800">
                <a:moveTo>
                  <a:pt x="4339486" y="11939"/>
                </a:moveTo>
                <a:lnTo>
                  <a:pt x="4315607" y="11939"/>
                </a:lnTo>
                <a:lnTo>
                  <a:pt x="4327546" y="23879"/>
                </a:lnTo>
                <a:lnTo>
                  <a:pt x="4339486" y="23879"/>
                </a:lnTo>
                <a:lnTo>
                  <a:pt x="4339486" y="11939"/>
                </a:lnTo>
                <a:close/>
              </a:path>
              <a:path w="4339590" h="1066800">
                <a:moveTo>
                  <a:pt x="4339486" y="85673"/>
                </a:moveTo>
                <a:lnTo>
                  <a:pt x="4315607" y="85673"/>
                </a:lnTo>
                <a:lnTo>
                  <a:pt x="4315607" y="157312"/>
                </a:lnTo>
                <a:lnTo>
                  <a:pt x="4339486" y="157312"/>
                </a:lnTo>
                <a:lnTo>
                  <a:pt x="4339486" y="85673"/>
                </a:lnTo>
                <a:close/>
              </a:path>
              <a:path w="4339590" h="1066800">
                <a:moveTo>
                  <a:pt x="4339486" y="181191"/>
                </a:moveTo>
                <a:lnTo>
                  <a:pt x="4315607" y="181191"/>
                </a:lnTo>
                <a:lnTo>
                  <a:pt x="4315607" y="252830"/>
                </a:lnTo>
                <a:lnTo>
                  <a:pt x="4339486" y="252830"/>
                </a:lnTo>
                <a:lnTo>
                  <a:pt x="4339486" y="181191"/>
                </a:lnTo>
                <a:close/>
              </a:path>
              <a:path w="4339590" h="1066800">
                <a:moveTo>
                  <a:pt x="4339486" y="276709"/>
                </a:moveTo>
                <a:lnTo>
                  <a:pt x="4315607" y="276709"/>
                </a:lnTo>
                <a:lnTo>
                  <a:pt x="4315607" y="348348"/>
                </a:lnTo>
                <a:lnTo>
                  <a:pt x="4339486" y="348348"/>
                </a:lnTo>
                <a:lnTo>
                  <a:pt x="4339486" y="276709"/>
                </a:lnTo>
                <a:close/>
              </a:path>
              <a:path w="4339590" h="1066800">
                <a:moveTo>
                  <a:pt x="4339486" y="372228"/>
                </a:moveTo>
                <a:lnTo>
                  <a:pt x="4315607" y="372228"/>
                </a:lnTo>
                <a:lnTo>
                  <a:pt x="4315607" y="443867"/>
                </a:lnTo>
                <a:lnTo>
                  <a:pt x="4339486" y="443867"/>
                </a:lnTo>
                <a:lnTo>
                  <a:pt x="4339486" y="372228"/>
                </a:lnTo>
                <a:close/>
              </a:path>
              <a:path w="4339590" h="1066800">
                <a:moveTo>
                  <a:pt x="4339486" y="467746"/>
                </a:moveTo>
                <a:lnTo>
                  <a:pt x="4315607" y="467746"/>
                </a:lnTo>
                <a:lnTo>
                  <a:pt x="4315607" y="539385"/>
                </a:lnTo>
                <a:lnTo>
                  <a:pt x="4339486" y="539385"/>
                </a:lnTo>
                <a:lnTo>
                  <a:pt x="4339486" y="467746"/>
                </a:lnTo>
                <a:close/>
              </a:path>
              <a:path w="4339590" h="1066800">
                <a:moveTo>
                  <a:pt x="4339486" y="563265"/>
                </a:moveTo>
                <a:lnTo>
                  <a:pt x="4315607" y="563265"/>
                </a:lnTo>
                <a:lnTo>
                  <a:pt x="4315607" y="634903"/>
                </a:lnTo>
                <a:lnTo>
                  <a:pt x="4339486" y="634903"/>
                </a:lnTo>
                <a:lnTo>
                  <a:pt x="4339486" y="563265"/>
                </a:lnTo>
                <a:close/>
              </a:path>
              <a:path w="4339590" h="1066800">
                <a:moveTo>
                  <a:pt x="4339486" y="658783"/>
                </a:moveTo>
                <a:lnTo>
                  <a:pt x="4315607" y="658783"/>
                </a:lnTo>
                <a:lnTo>
                  <a:pt x="4315607" y="730422"/>
                </a:lnTo>
                <a:lnTo>
                  <a:pt x="4339486" y="730422"/>
                </a:lnTo>
                <a:lnTo>
                  <a:pt x="4339486" y="658783"/>
                </a:lnTo>
                <a:close/>
              </a:path>
              <a:path w="4339590" h="1066800">
                <a:moveTo>
                  <a:pt x="4339486" y="754301"/>
                </a:moveTo>
                <a:lnTo>
                  <a:pt x="4315607" y="754301"/>
                </a:lnTo>
                <a:lnTo>
                  <a:pt x="4315607" y="825940"/>
                </a:lnTo>
                <a:lnTo>
                  <a:pt x="4339486" y="825940"/>
                </a:lnTo>
                <a:lnTo>
                  <a:pt x="4339486" y="754301"/>
                </a:lnTo>
                <a:close/>
              </a:path>
              <a:path w="4339590" h="1066800">
                <a:moveTo>
                  <a:pt x="4339486" y="849820"/>
                </a:moveTo>
                <a:lnTo>
                  <a:pt x="4315607" y="849820"/>
                </a:lnTo>
                <a:lnTo>
                  <a:pt x="4315607" y="921458"/>
                </a:lnTo>
                <a:lnTo>
                  <a:pt x="4339486" y="921458"/>
                </a:lnTo>
                <a:lnTo>
                  <a:pt x="4339486" y="849820"/>
                </a:lnTo>
                <a:close/>
              </a:path>
              <a:path w="4339590" h="1066800">
                <a:moveTo>
                  <a:pt x="4339486" y="945338"/>
                </a:moveTo>
                <a:lnTo>
                  <a:pt x="4315607" y="945338"/>
                </a:lnTo>
                <a:lnTo>
                  <a:pt x="4315607" y="1016977"/>
                </a:lnTo>
                <a:lnTo>
                  <a:pt x="4339486" y="1016977"/>
                </a:lnTo>
                <a:lnTo>
                  <a:pt x="4339486" y="945338"/>
                </a:lnTo>
                <a:close/>
              </a:path>
              <a:path w="4339590" h="1066800">
                <a:moveTo>
                  <a:pt x="4317597" y="1018862"/>
                </a:moveTo>
                <a:lnTo>
                  <a:pt x="4245958" y="1018862"/>
                </a:lnTo>
                <a:lnTo>
                  <a:pt x="4245958" y="1042741"/>
                </a:lnTo>
                <a:lnTo>
                  <a:pt x="4317597" y="1042741"/>
                </a:lnTo>
                <a:lnTo>
                  <a:pt x="4317597" y="1018862"/>
                </a:lnTo>
                <a:close/>
              </a:path>
              <a:path w="4339590" h="1066800">
                <a:moveTo>
                  <a:pt x="4222078" y="1018862"/>
                </a:moveTo>
                <a:lnTo>
                  <a:pt x="4150439" y="1018862"/>
                </a:lnTo>
                <a:lnTo>
                  <a:pt x="4150439" y="1042741"/>
                </a:lnTo>
                <a:lnTo>
                  <a:pt x="4222078" y="1042741"/>
                </a:lnTo>
                <a:lnTo>
                  <a:pt x="4222078" y="1018862"/>
                </a:lnTo>
                <a:close/>
              </a:path>
              <a:path w="4339590" h="1066800">
                <a:moveTo>
                  <a:pt x="4126560" y="1018862"/>
                </a:moveTo>
                <a:lnTo>
                  <a:pt x="4054921" y="1018862"/>
                </a:lnTo>
                <a:lnTo>
                  <a:pt x="4054921" y="1042741"/>
                </a:lnTo>
                <a:lnTo>
                  <a:pt x="4126560" y="1042741"/>
                </a:lnTo>
                <a:lnTo>
                  <a:pt x="4126560" y="1018862"/>
                </a:lnTo>
                <a:close/>
              </a:path>
              <a:path w="4339590" h="1066800">
                <a:moveTo>
                  <a:pt x="4031041" y="1018862"/>
                </a:moveTo>
                <a:lnTo>
                  <a:pt x="3959403" y="1018862"/>
                </a:lnTo>
                <a:lnTo>
                  <a:pt x="3959403" y="1042741"/>
                </a:lnTo>
                <a:lnTo>
                  <a:pt x="4031041" y="1042741"/>
                </a:lnTo>
                <a:lnTo>
                  <a:pt x="4031041" y="1018862"/>
                </a:lnTo>
                <a:close/>
              </a:path>
              <a:path w="4339590" h="1066800">
                <a:moveTo>
                  <a:pt x="3935523" y="1018862"/>
                </a:moveTo>
                <a:lnTo>
                  <a:pt x="3863884" y="1018862"/>
                </a:lnTo>
                <a:lnTo>
                  <a:pt x="3863884" y="1042741"/>
                </a:lnTo>
                <a:lnTo>
                  <a:pt x="3935523" y="1042741"/>
                </a:lnTo>
                <a:lnTo>
                  <a:pt x="3935523" y="1018862"/>
                </a:lnTo>
                <a:close/>
              </a:path>
              <a:path w="4339590" h="1066800">
                <a:moveTo>
                  <a:pt x="3840005" y="1018862"/>
                </a:moveTo>
                <a:lnTo>
                  <a:pt x="3768366" y="1018862"/>
                </a:lnTo>
                <a:lnTo>
                  <a:pt x="3768366" y="1042741"/>
                </a:lnTo>
                <a:lnTo>
                  <a:pt x="3840005" y="1042741"/>
                </a:lnTo>
                <a:lnTo>
                  <a:pt x="3840005" y="1018862"/>
                </a:lnTo>
                <a:close/>
              </a:path>
              <a:path w="4339590" h="1066800">
                <a:moveTo>
                  <a:pt x="3744486" y="1018862"/>
                </a:moveTo>
                <a:lnTo>
                  <a:pt x="3672848" y="1018862"/>
                </a:lnTo>
                <a:lnTo>
                  <a:pt x="3672848" y="1042741"/>
                </a:lnTo>
                <a:lnTo>
                  <a:pt x="3744486" y="1042741"/>
                </a:lnTo>
                <a:lnTo>
                  <a:pt x="3744486" y="1018862"/>
                </a:lnTo>
                <a:close/>
              </a:path>
              <a:path w="4339590" h="1066800">
                <a:moveTo>
                  <a:pt x="3648968" y="1018862"/>
                </a:moveTo>
                <a:lnTo>
                  <a:pt x="3577329" y="1018862"/>
                </a:lnTo>
                <a:lnTo>
                  <a:pt x="3577329" y="1042741"/>
                </a:lnTo>
                <a:lnTo>
                  <a:pt x="3648968" y="1042741"/>
                </a:lnTo>
                <a:lnTo>
                  <a:pt x="3648968" y="1018862"/>
                </a:lnTo>
                <a:close/>
              </a:path>
              <a:path w="4339590" h="1066800">
                <a:moveTo>
                  <a:pt x="3553450" y="1018862"/>
                </a:moveTo>
                <a:lnTo>
                  <a:pt x="3481811" y="1018862"/>
                </a:lnTo>
                <a:lnTo>
                  <a:pt x="3481811" y="1042741"/>
                </a:lnTo>
                <a:lnTo>
                  <a:pt x="3553450" y="1042741"/>
                </a:lnTo>
                <a:lnTo>
                  <a:pt x="3553450" y="1018862"/>
                </a:lnTo>
                <a:close/>
              </a:path>
              <a:path w="4339590" h="1066800">
                <a:moveTo>
                  <a:pt x="3457931" y="1018862"/>
                </a:moveTo>
                <a:lnTo>
                  <a:pt x="3386293" y="1018862"/>
                </a:lnTo>
                <a:lnTo>
                  <a:pt x="3386293" y="1042741"/>
                </a:lnTo>
                <a:lnTo>
                  <a:pt x="3457931" y="1042741"/>
                </a:lnTo>
                <a:lnTo>
                  <a:pt x="3457931" y="1018862"/>
                </a:lnTo>
                <a:close/>
              </a:path>
              <a:path w="4339590" h="1066800">
                <a:moveTo>
                  <a:pt x="3362413" y="1018862"/>
                </a:moveTo>
                <a:lnTo>
                  <a:pt x="3290774" y="1018862"/>
                </a:lnTo>
                <a:lnTo>
                  <a:pt x="3290774" y="1042741"/>
                </a:lnTo>
                <a:lnTo>
                  <a:pt x="3362413" y="1042741"/>
                </a:lnTo>
                <a:lnTo>
                  <a:pt x="3362413" y="1018862"/>
                </a:lnTo>
                <a:close/>
              </a:path>
              <a:path w="4339590" h="1066800">
                <a:moveTo>
                  <a:pt x="3266895" y="1018862"/>
                </a:moveTo>
                <a:lnTo>
                  <a:pt x="3195256" y="1018862"/>
                </a:lnTo>
                <a:lnTo>
                  <a:pt x="3195256" y="1042741"/>
                </a:lnTo>
                <a:lnTo>
                  <a:pt x="3266895" y="1042741"/>
                </a:lnTo>
                <a:lnTo>
                  <a:pt x="3266895" y="1018862"/>
                </a:lnTo>
                <a:close/>
              </a:path>
              <a:path w="4339590" h="1066800">
                <a:moveTo>
                  <a:pt x="3171376" y="1018862"/>
                </a:moveTo>
                <a:lnTo>
                  <a:pt x="3099738" y="1018862"/>
                </a:lnTo>
                <a:lnTo>
                  <a:pt x="3099738" y="1042741"/>
                </a:lnTo>
                <a:lnTo>
                  <a:pt x="3171376" y="1042741"/>
                </a:lnTo>
                <a:lnTo>
                  <a:pt x="3171376" y="1018862"/>
                </a:lnTo>
                <a:close/>
              </a:path>
              <a:path w="4339590" h="1066800">
                <a:moveTo>
                  <a:pt x="3075858" y="1018862"/>
                </a:moveTo>
                <a:lnTo>
                  <a:pt x="3004219" y="1018862"/>
                </a:lnTo>
                <a:lnTo>
                  <a:pt x="3004219" y="1042741"/>
                </a:lnTo>
                <a:lnTo>
                  <a:pt x="3075858" y="1042741"/>
                </a:lnTo>
                <a:lnTo>
                  <a:pt x="3075858" y="1018862"/>
                </a:lnTo>
                <a:close/>
              </a:path>
              <a:path w="4339590" h="1066800">
                <a:moveTo>
                  <a:pt x="2980340" y="1018862"/>
                </a:moveTo>
                <a:lnTo>
                  <a:pt x="2908701" y="1018862"/>
                </a:lnTo>
                <a:lnTo>
                  <a:pt x="2908701" y="1042741"/>
                </a:lnTo>
                <a:lnTo>
                  <a:pt x="2980340" y="1042741"/>
                </a:lnTo>
                <a:lnTo>
                  <a:pt x="2980340" y="1018862"/>
                </a:lnTo>
                <a:close/>
              </a:path>
              <a:path w="4339590" h="1066800">
                <a:moveTo>
                  <a:pt x="2884821" y="1018862"/>
                </a:moveTo>
                <a:lnTo>
                  <a:pt x="2813183" y="1018862"/>
                </a:lnTo>
                <a:lnTo>
                  <a:pt x="2813183" y="1042741"/>
                </a:lnTo>
                <a:lnTo>
                  <a:pt x="2884821" y="1042741"/>
                </a:lnTo>
                <a:lnTo>
                  <a:pt x="2884821" y="1018862"/>
                </a:lnTo>
                <a:close/>
              </a:path>
              <a:path w="4339590" h="1066800">
                <a:moveTo>
                  <a:pt x="2789303" y="1018862"/>
                </a:moveTo>
                <a:lnTo>
                  <a:pt x="2717664" y="1018862"/>
                </a:lnTo>
                <a:lnTo>
                  <a:pt x="2717664" y="1042741"/>
                </a:lnTo>
                <a:lnTo>
                  <a:pt x="2789303" y="1042741"/>
                </a:lnTo>
                <a:lnTo>
                  <a:pt x="2789303" y="1018862"/>
                </a:lnTo>
                <a:close/>
              </a:path>
              <a:path w="4339590" h="1066800">
                <a:moveTo>
                  <a:pt x="2693785" y="1018862"/>
                </a:moveTo>
                <a:lnTo>
                  <a:pt x="2622146" y="1018862"/>
                </a:lnTo>
                <a:lnTo>
                  <a:pt x="2622146" y="1042741"/>
                </a:lnTo>
                <a:lnTo>
                  <a:pt x="2693785" y="1042741"/>
                </a:lnTo>
                <a:lnTo>
                  <a:pt x="2693785" y="1018862"/>
                </a:lnTo>
                <a:close/>
              </a:path>
              <a:path w="4339590" h="1066800">
                <a:moveTo>
                  <a:pt x="2598266" y="1018862"/>
                </a:moveTo>
                <a:lnTo>
                  <a:pt x="2526627" y="1018862"/>
                </a:lnTo>
                <a:lnTo>
                  <a:pt x="2526627" y="1042741"/>
                </a:lnTo>
                <a:lnTo>
                  <a:pt x="2598266" y="1042741"/>
                </a:lnTo>
                <a:lnTo>
                  <a:pt x="2598266" y="1018862"/>
                </a:lnTo>
                <a:close/>
              </a:path>
              <a:path w="4339590" h="1066800">
                <a:moveTo>
                  <a:pt x="2502748" y="1018862"/>
                </a:moveTo>
                <a:lnTo>
                  <a:pt x="2431109" y="1018862"/>
                </a:lnTo>
                <a:lnTo>
                  <a:pt x="2431109" y="1042741"/>
                </a:lnTo>
                <a:lnTo>
                  <a:pt x="2502748" y="1042741"/>
                </a:lnTo>
                <a:lnTo>
                  <a:pt x="2502748" y="1018862"/>
                </a:lnTo>
                <a:close/>
              </a:path>
              <a:path w="4339590" h="1066800">
                <a:moveTo>
                  <a:pt x="2407230" y="1018862"/>
                </a:moveTo>
                <a:lnTo>
                  <a:pt x="2335591" y="1018862"/>
                </a:lnTo>
                <a:lnTo>
                  <a:pt x="2335591" y="1042741"/>
                </a:lnTo>
                <a:lnTo>
                  <a:pt x="2407230" y="1042741"/>
                </a:lnTo>
                <a:lnTo>
                  <a:pt x="2407230" y="1018862"/>
                </a:lnTo>
                <a:close/>
              </a:path>
              <a:path w="4339590" h="1066800">
                <a:moveTo>
                  <a:pt x="2311711" y="1018862"/>
                </a:moveTo>
                <a:lnTo>
                  <a:pt x="2240072" y="1018862"/>
                </a:lnTo>
                <a:lnTo>
                  <a:pt x="2240072" y="1042741"/>
                </a:lnTo>
                <a:lnTo>
                  <a:pt x="2311711" y="1042741"/>
                </a:lnTo>
                <a:lnTo>
                  <a:pt x="2311711" y="1018862"/>
                </a:lnTo>
                <a:close/>
              </a:path>
              <a:path w="4339590" h="1066800">
                <a:moveTo>
                  <a:pt x="2216193" y="1018862"/>
                </a:moveTo>
                <a:lnTo>
                  <a:pt x="2144554" y="1018862"/>
                </a:lnTo>
                <a:lnTo>
                  <a:pt x="2144554" y="1042741"/>
                </a:lnTo>
                <a:lnTo>
                  <a:pt x="2216193" y="1042741"/>
                </a:lnTo>
                <a:lnTo>
                  <a:pt x="2216193" y="1018862"/>
                </a:lnTo>
                <a:close/>
              </a:path>
              <a:path w="4339590" h="1066800">
                <a:moveTo>
                  <a:pt x="2120674" y="1018862"/>
                </a:moveTo>
                <a:lnTo>
                  <a:pt x="2049036" y="1018862"/>
                </a:lnTo>
                <a:lnTo>
                  <a:pt x="2049036" y="1042741"/>
                </a:lnTo>
                <a:lnTo>
                  <a:pt x="2120674" y="1042741"/>
                </a:lnTo>
                <a:lnTo>
                  <a:pt x="2120674" y="1018862"/>
                </a:lnTo>
                <a:close/>
              </a:path>
              <a:path w="4339590" h="1066800">
                <a:moveTo>
                  <a:pt x="2025156" y="1018862"/>
                </a:moveTo>
                <a:lnTo>
                  <a:pt x="1953517" y="1018862"/>
                </a:lnTo>
                <a:lnTo>
                  <a:pt x="1953517" y="1042741"/>
                </a:lnTo>
                <a:lnTo>
                  <a:pt x="2025156" y="1042741"/>
                </a:lnTo>
                <a:lnTo>
                  <a:pt x="2025156" y="1018862"/>
                </a:lnTo>
                <a:close/>
              </a:path>
              <a:path w="4339590" h="1066800">
                <a:moveTo>
                  <a:pt x="1929638" y="1018862"/>
                </a:moveTo>
                <a:lnTo>
                  <a:pt x="1857999" y="1018862"/>
                </a:lnTo>
                <a:lnTo>
                  <a:pt x="1857999" y="1042741"/>
                </a:lnTo>
                <a:lnTo>
                  <a:pt x="1929638" y="1042741"/>
                </a:lnTo>
                <a:lnTo>
                  <a:pt x="1929638" y="1018862"/>
                </a:lnTo>
                <a:close/>
              </a:path>
              <a:path w="4339590" h="1066800">
                <a:moveTo>
                  <a:pt x="1834119" y="1018862"/>
                </a:moveTo>
                <a:lnTo>
                  <a:pt x="1762481" y="1018862"/>
                </a:lnTo>
                <a:lnTo>
                  <a:pt x="1762481" y="1042741"/>
                </a:lnTo>
                <a:lnTo>
                  <a:pt x="1834119" y="1042741"/>
                </a:lnTo>
                <a:lnTo>
                  <a:pt x="1834119" y="1018862"/>
                </a:lnTo>
                <a:close/>
              </a:path>
              <a:path w="4339590" h="1066800">
                <a:moveTo>
                  <a:pt x="1738601" y="1018862"/>
                </a:moveTo>
                <a:lnTo>
                  <a:pt x="1666962" y="1018862"/>
                </a:lnTo>
                <a:lnTo>
                  <a:pt x="1666962" y="1042741"/>
                </a:lnTo>
                <a:lnTo>
                  <a:pt x="1738601" y="1042741"/>
                </a:lnTo>
                <a:lnTo>
                  <a:pt x="1738601" y="1018862"/>
                </a:lnTo>
                <a:close/>
              </a:path>
              <a:path w="4339590" h="1066800">
                <a:moveTo>
                  <a:pt x="1643083" y="1018862"/>
                </a:moveTo>
                <a:lnTo>
                  <a:pt x="1571444" y="1018862"/>
                </a:lnTo>
                <a:lnTo>
                  <a:pt x="1571444" y="1042741"/>
                </a:lnTo>
                <a:lnTo>
                  <a:pt x="1643083" y="1042741"/>
                </a:lnTo>
                <a:lnTo>
                  <a:pt x="1643083" y="1018862"/>
                </a:lnTo>
                <a:close/>
              </a:path>
              <a:path w="4339590" h="1066800">
                <a:moveTo>
                  <a:pt x="1547564" y="1018862"/>
                </a:moveTo>
                <a:lnTo>
                  <a:pt x="1475926" y="1018862"/>
                </a:lnTo>
                <a:lnTo>
                  <a:pt x="1475926" y="1042741"/>
                </a:lnTo>
                <a:lnTo>
                  <a:pt x="1547564" y="1042741"/>
                </a:lnTo>
                <a:lnTo>
                  <a:pt x="1547564" y="1018862"/>
                </a:lnTo>
                <a:close/>
              </a:path>
              <a:path w="4339590" h="1066800">
                <a:moveTo>
                  <a:pt x="1452046" y="1018862"/>
                </a:moveTo>
                <a:lnTo>
                  <a:pt x="1380407" y="1018862"/>
                </a:lnTo>
                <a:lnTo>
                  <a:pt x="1380407" y="1042741"/>
                </a:lnTo>
                <a:lnTo>
                  <a:pt x="1452046" y="1042741"/>
                </a:lnTo>
                <a:lnTo>
                  <a:pt x="1452046" y="1018862"/>
                </a:lnTo>
                <a:close/>
              </a:path>
              <a:path w="4339590" h="1066800">
                <a:moveTo>
                  <a:pt x="1356528" y="1018862"/>
                </a:moveTo>
                <a:lnTo>
                  <a:pt x="1284889" y="1018862"/>
                </a:lnTo>
                <a:lnTo>
                  <a:pt x="1284889" y="1042741"/>
                </a:lnTo>
                <a:lnTo>
                  <a:pt x="1356528" y="1042741"/>
                </a:lnTo>
                <a:lnTo>
                  <a:pt x="1356528" y="1018862"/>
                </a:lnTo>
                <a:close/>
              </a:path>
              <a:path w="4339590" h="1066800">
                <a:moveTo>
                  <a:pt x="1261009" y="1018862"/>
                </a:moveTo>
                <a:lnTo>
                  <a:pt x="1189371" y="1018862"/>
                </a:lnTo>
                <a:lnTo>
                  <a:pt x="1189371" y="1042741"/>
                </a:lnTo>
                <a:lnTo>
                  <a:pt x="1261009" y="1042741"/>
                </a:lnTo>
                <a:lnTo>
                  <a:pt x="1261009" y="1018862"/>
                </a:lnTo>
                <a:close/>
              </a:path>
              <a:path w="4339590" h="1066800">
                <a:moveTo>
                  <a:pt x="1165491" y="1018862"/>
                </a:moveTo>
                <a:lnTo>
                  <a:pt x="1093852" y="1018862"/>
                </a:lnTo>
                <a:lnTo>
                  <a:pt x="1093852" y="1042741"/>
                </a:lnTo>
                <a:lnTo>
                  <a:pt x="1165491" y="1042741"/>
                </a:lnTo>
                <a:lnTo>
                  <a:pt x="1165491" y="1018862"/>
                </a:lnTo>
                <a:close/>
              </a:path>
              <a:path w="4339590" h="1066800">
                <a:moveTo>
                  <a:pt x="1069973" y="1018862"/>
                </a:moveTo>
                <a:lnTo>
                  <a:pt x="998334" y="1018862"/>
                </a:lnTo>
                <a:lnTo>
                  <a:pt x="998334" y="1042741"/>
                </a:lnTo>
                <a:lnTo>
                  <a:pt x="1069973" y="1042741"/>
                </a:lnTo>
                <a:lnTo>
                  <a:pt x="1069973" y="1018862"/>
                </a:lnTo>
                <a:close/>
              </a:path>
              <a:path w="4339590" h="1066800">
                <a:moveTo>
                  <a:pt x="974454" y="1018862"/>
                </a:moveTo>
                <a:lnTo>
                  <a:pt x="902815" y="1018862"/>
                </a:lnTo>
                <a:lnTo>
                  <a:pt x="902815" y="1042741"/>
                </a:lnTo>
                <a:lnTo>
                  <a:pt x="974454" y="1042741"/>
                </a:lnTo>
                <a:lnTo>
                  <a:pt x="974454" y="1018862"/>
                </a:lnTo>
                <a:close/>
              </a:path>
              <a:path w="4339590" h="1066800">
                <a:moveTo>
                  <a:pt x="878936" y="1018862"/>
                </a:moveTo>
                <a:lnTo>
                  <a:pt x="807297" y="1018862"/>
                </a:lnTo>
                <a:lnTo>
                  <a:pt x="807297" y="1042741"/>
                </a:lnTo>
                <a:lnTo>
                  <a:pt x="878936" y="1042741"/>
                </a:lnTo>
                <a:lnTo>
                  <a:pt x="878936" y="1018862"/>
                </a:lnTo>
                <a:close/>
              </a:path>
              <a:path w="4339590" h="1066800">
                <a:moveTo>
                  <a:pt x="783418" y="1018862"/>
                </a:moveTo>
                <a:lnTo>
                  <a:pt x="711779" y="1018862"/>
                </a:lnTo>
                <a:lnTo>
                  <a:pt x="711779" y="1042741"/>
                </a:lnTo>
                <a:lnTo>
                  <a:pt x="783418" y="1042741"/>
                </a:lnTo>
                <a:lnTo>
                  <a:pt x="783418" y="1018862"/>
                </a:lnTo>
                <a:close/>
              </a:path>
              <a:path w="4339590" h="1066800">
                <a:moveTo>
                  <a:pt x="687899" y="1018862"/>
                </a:moveTo>
                <a:lnTo>
                  <a:pt x="616260" y="1018862"/>
                </a:lnTo>
                <a:lnTo>
                  <a:pt x="616260" y="1042741"/>
                </a:lnTo>
                <a:lnTo>
                  <a:pt x="687899" y="1042741"/>
                </a:lnTo>
                <a:lnTo>
                  <a:pt x="687899" y="1018862"/>
                </a:lnTo>
                <a:close/>
              </a:path>
              <a:path w="4339590" h="1066800">
                <a:moveTo>
                  <a:pt x="592381" y="1018862"/>
                </a:moveTo>
                <a:lnTo>
                  <a:pt x="520742" y="1018862"/>
                </a:lnTo>
                <a:lnTo>
                  <a:pt x="520742" y="1042741"/>
                </a:lnTo>
                <a:lnTo>
                  <a:pt x="592381" y="1042741"/>
                </a:lnTo>
                <a:lnTo>
                  <a:pt x="592381" y="1018862"/>
                </a:lnTo>
                <a:close/>
              </a:path>
              <a:path w="4339590" h="1066800">
                <a:moveTo>
                  <a:pt x="496862" y="1018862"/>
                </a:moveTo>
                <a:lnTo>
                  <a:pt x="425224" y="1018862"/>
                </a:lnTo>
                <a:lnTo>
                  <a:pt x="425224" y="1042741"/>
                </a:lnTo>
                <a:lnTo>
                  <a:pt x="496862" y="1042741"/>
                </a:lnTo>
                <a:lnTo>
                  <a:pt x="496862" y="1018862"/>
                </a:lnTo>
                <a:close/>
              </a:path>
              <a:path w="4339590" h="1066800">
                <a:moveTo>
                  <a:pt x="401344" y="1018862"/>
                </a:moveTo>
                <a:lnTo>
                  <a:pt x="329705" y="1018862"/>
                </a:lnTo>
                <a:lnTo>
                  <a:pt x="329705" y="1042741"/>
                </a:lnTo>
                <a:lnTo>
                  <a:pt x="401344" y="1042741"/>
                </a:lnTo>
                <a:lnTo>
                  <a:pt x="401344" y="1018862"/>
                </a:lnTo>
                <a:close/>
              </a:path>
              <a:path w="4339590" h="1066800">
                <a:moveTo>
                  <a:pt x="305826" y="1018862"/>
                </a:moveTo>
                <a:lnTo>
                  <a:pt x="234187" y="1018862"/>
                </a:lnTo>
                <a:lnTo>
                  <a:pt x="234187" y="1042741"/>
                </a:lnTo>
                <a:lnTo>
                  <a:pt x="305826" y="1042741"/>
                </a:lnTo>
                <a:lnTo>
                  <a:pt x="305826" y="1018862"/>
                </a:lnTo>
                <a:close/>
              </a:path>
              <a:path w="4339590" h="1066800">
                <a:moveTo>
                  <a:pt x="210307" y="1018862"/>
                </a:moveTo>
                <a:lnTo>
                  <a:pt x="138669" y="1018862"/>
                </a:lnTo>
                <a:lnTo>
                  <a:pt x="138669" y="1042741"/>
                </a:lnTo>
                <a:lnTo>
                  <a:pt x="210307" y="1042741"/>
                </a:lnTo>
                <a:lnTo>
                  <a:pt x="210307" y="1018862"/>
                </a:lnTo>
                <a:close/>
              </a:path>
              <a:path w="4339590" h="1066800">
                <a:moveTo>
                  <a:pt x="71638" y="994982"/>
                </a:moveTo>
                <a:lnTo>
                  <a:pt x="0" y="1030802"/>
                </a:lnTo>
                <a:lnTo>
                  <a:pt x="71638" y="1066621"/>
                </a:lnTo>
                <a:lnTo>
                  <a:pt x="71638" y="1042741"/>
                </a:lnTo>
                <a:lnTo>
                  <a:pt x="59698" y="1042741"/>
                </a:lnTo>
                <a:lnTo>
                  <a:pt x="59698" y="1018862"/>
                </a:lnTo>
                <a:lnTo>
                  <a:pt x="71638" y="1018862"/>
                </a:lnTo>
                <a:lnTo>
                  <a:pt x="71638" y="994982"/>
                </a:lnTo>
                <a:close/>
              </a:path>
              <a:path w="4339590" h="1066800">
                <a:moveTo>
                  <a:pt x="71638" y="1018862"/>
                </a:moveTo>
                <a:lnTo>
                  <a:pt x="59698" y="1018862"/>
                </a:lnTo>
                <a:lnTo>
                  <a:pt x="59698" y="1042741"/>
                </a:lnTo>
                <a:lnTo>
                  <a:pt x="71638" y="1042741"/>
                </a:lnTo>
                <a:lnTo>
                  <a:pt x="71638" y="1018862"/>
                </a:lnTo>
                <a:close/>
              </a:path>
              <a:path w="4339590" h="1066800">
                <a:moveTo>
                  <a:pt x="114789" y="1018862"/>
                </a:moveTo>
                <a:lnTo>
                  <a:pt x="71638" y="1018862"/>
                </a:lnTo>
                <a:lnTo>
                  <a:pt x="71638" y="1042741"/>
                </a:lnTo>
                <a:lnTo>
                  <a:pt x="114789" y="1042741"/>
                </a:lnTo>
                <a:lnTo>
                  <a:pt x="114789" y="1018862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4574" y="3244481"/>
            <a:ext cx="10894695" cy="581025"/>
          </a:xfrm>
          <a:custGeom>
            <a:avLst/>
            <a:gdLst/>
            <a:ahLst/>
            <a:cxnLst/>
            <a:rect l="l" t="t" r="r" b="b"/>
            <a:pathLst>
              <a:path w="10894694" h="581025">
                <a:moveTo>
                  <a:pt x="0" y="580651"/>
                </a:moveTo>
                <a:lnTo>
                  <a:pt x="1729" y="503468"/>
                </a:lnTo>
                <a:lnTo>
                  <a:pt x="6609" y="434115"/>
                </a:lnTo>
                <a:lnTo>
                  <a:pt x="14178" y="375357"/>
                </a:lnTo>
                <a:lnTo>
                  <a:pt x="23972" y="329961"/>
                </a:lnTo>
                <a:lnTo>
                  <a:pt x="48387" y="290325"/>
                </a:lnTo>
                <a:lnTo>
                  <a:pt x="5398672" y="290325"/>
                </a:lnTo>
                <a:lnTo>
                  <a:pt x="5411529" y="279955"/>
                </a:lnTo>
                <a:lnTo>
                  <a:pt x="5432881" y="205293"/>
                </a:lnTo>
                <a:lnTo>
                  <a:pt x="5440449" y="146535"/>
                </a:lnTo>
                <a:lnTo>
                  <a:pt x="5445330" y="77182"/>
                </a:lnTo>
                <a:lnTo>
                  <a:pt x="5447059" y="0"/>
                </a:lnTo>
                <a:lnTo>
                  <a:pt x="5448789" y="77182"/>
                </a:lnTo>
                <a:lnTo>
                  <a:pt x="5453669" y="146535"/>
                </a:lnTo>
                <a:lnTo>
                  <a:pt x="5461238" y="205293"/>
                </a:lnTo>
                <a:lnTo>
                  <a:pt x="5471032" y="250689"/>
                </a:lnTo>
                <a:lnTo>
                  <a:pt x="5495447" y="290325"/>
                </a:lnTo>
                <a:lnTo>
                  <a:pt x="10845732" y="290325"/>
                </a:lnTo>
                <a:lnTo>
                  <a:pt x="10858589" y="300695"/>
                </a:lnTo>
                <a:lnTo>
                  <a:pt x="10870146" y="329961"/>
                </a:lnTo>
                <a:lnTo>
                  <a:pt x="10879941" y="375357"/>
                </a:lnTo>
                <a:lnTo>
                  <a:pt x="10887509" y="434115"/>
                </a:lnTo>
                <a:lnTo>
                  <a:pt x="10892390" y="503468"/>
                </a:lnTo>
                <a:lnTo>
                  <a:pt x="10894119" y="580651"/>
                </a:lnTo>
              </a:path>
            </a:pathLst>
          </a:custGeom>
          <a:ln w="23879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14</a:t>
            </a:fld>
            <a:endParaRPr spc="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533400"/>
          </a:xfrm>
          <a:custGeom>
            <a:avLst/>
            <a:gdLst/>
            <a:ahLst/>
            <a:cxnLst/>
            <a:rect l="l" t="t" r="r" b="b"/>
            <a:pathLst>
              <a:path w="20104100" h="533400">
                <a:moveTo>
                  <a:pt x="20104099" y="0"/>
                </a:moveTo>
                <a:lnTo>
                  <a:pt x="0" y="0"/>
                </a:lnTo>
                <a:lnTo>
                  <a:pt x="0" y="532891"/>
                </a:lnTo>
                <a:lnTo>
                  <a:pt x="20104099" y="532891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76764" y="1431518"/>
            <a:ext cx="16698594" cy="8561705"/>
            <a:chOff x="1476764" y="1431518"/>
            <a:chExt cx="16698594" cy="8561705"/>
          </a:xfrm>
        </p:grpSpPr>
        <p:sp>
          <p:nvSpPr>
            <p:cNvPr id="4" name="object 4"/>
            <p:cNvSpPr/>
            <p:nvPr/>
          </p:nvSpPr>
          <p:spPr>
            <a:xfrm>
              <a:off x="1508184" y="1439059"/>
              <a:ext cx="16659154" cy="8546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4414" y="1435288"/>
              <a:ext cx="16666844" cy="8554085"/>
            </a:xfrm>
            <a:custGeom>
              <a:avLst/>
              <a:gdLst/>
              <a:ahLst/>
              <a:cxnLst/>
              <a:rect l="l" t="t" r="r" b="b"/>
              <a:pathLst>
                <a:path w="16666844" h="8554085">
                  <a:moveTo>
                    <a:pt x="0" y="8553919"/>
                  </a:moveTo>
                  <a:lnTo>
                    <a:pt x="16666695" y="8553919"/>
                  </a:lnTo>
                  <a:lnTo>
                    <a:pt x="16666695" y="0"/>
                  </a:lnTo>
                  <a:lnTo>
                    <a:pt x="0" y="0"/>
                  </a:lnTo>
                  <a:lnTo>
                    <a:pt x="0" y="8553919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184" y="2628011"/>
              <a:ext cx="2056764" cy="3382645"/>
            </a:xfrm>
            <a:custGeom>
              <a:avLst/>
              <a:gdLst/>
              <a:ahLst/>
              <a:cxnLst/>
              <a:rect l="l" t="t" r="r" b="b"/>
              <a:pathLst>
                <a:path w="2056764" h="3382645">
                  <a:moveTo>
                    <a:pt x="0" y="3382103"/>
                  </a:moveTo>
                  <a:lnTo>
                    <a:pt x="2056158" y="3382103"/>
                  </a:lnTo>
                  <a:lnTo>
                    <a:pt x="2056158" y="0"/>
                  </a:lnTo>
                  <a:lnTo>
                    <a:pt x="0" y="0"/>
                  </a:lnTo>
                  <a:lnTo>
                    <a:pt x="0" y="3382103"/>
                  </a:lnTo>
                  <a:close/>
                </a:path>
              </a:pathLst>
            </a:custGeom>
            <a:ln w="6284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FFFFFF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15</a:t>
            </a:fld>
            <a:endParaRPr spc="50" dirty="0"/>
          </a:p>
        </p:txBody>
      </p:sp>
      <p:sp>
        <p:nvSpPr>
          <p:cNvPr id="8" name="object 8"/>
          <p:cNvSpPr txBox="1"/>
          <p:nvPr/>
        </p:nvSpPr>
        <p:spPr>
          <a:xfrm>
            <a:off x="8952409" y="816591"/>
            <a:ext cx="256159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Halaman</a:t>
            </a:r>
            <a:r>
              <a:rPr sz="2950" b="1" spc="-7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Utama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921058"/>
            <a:ext cx="20104100" cy="3390900"/>
            <a:chOff x="0" y="7921058"/>
            <a:chExt cx="20104100" cy="3390900"/>
          </a:xfrm>
        </p:grpSpPr>
        <p:sp>
          <p:nvSpPr>
            <p:cNvPr id="3" name="object 3"/>
            <p:cNvSpPr/>
            <p:nvPr/>
          </p:nvSpPr>
          <p:spPr>
            <a:xfrm>
              <a:off x="4070841" y="7921058"/>
              <a:ext cx="996658" cy="1087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06412" y="8083868"/>
              <a:ext cx="325755" cy="280670"/>
            </a:xfrm>
            <a:custGeom>
              <a:avLst/>
              <a:gdLst/>
              <a:ahLst/>
              <a:cxnLst/>
              <a:rect l="l" t="t" r="r" b="b"/>
              <a:pathLst>
                <a:path w="325754" h="280670">
                  <a:moveTo>
                    <a:pt x="161815" y="0"/>
                  </a:moveTo>
                  <a:lnTo>
                    <a:pt x="119172" y="5871"/>
                  </a:lnTo>
                  <a:lnTo>
                    <a:pt x="80622" y="22393"/>
                  </a:lnTo>
                  <a:lnTo>
                    <a:pt x="47798" y="47929"/>
                  </a:lnTo>
                  <a:lnTo>
                    <a:pt x="22331" y="80839"/>
                  </a:lnTo>
                  <a:lnTo>
                    <a:pt x="5854" y="119487"/>
                  </a:lnTo>
                  <a:lnTo>
                    <a:pt x="0" y="162234"/>
                  </a:lnTo>
                  <a:lnTo>
                    <a:pt x="0" y="280270"/>
                  </a:lnTo>
                  <a:lnTo>
                    <a:pt x="60641" y="280270"/>
                  </a:lnTo>
                  <a:lnTo>
                    <a:pt x="60641" y="162234"/>
                  </a:lnTo>
                  <a:lnTo>
                    <a:pt x="68688" y="123063"/>
                  </a:lnTo>
                  <a:lnTo>
                    <a:pt x="90530" y="90805"/>
                  </a:lnTo>
                  <a:lnTo>
                    <a:pt x="122721" y="68915"/>
                  </a:lnTo>
                  <a:lnTo>
                    <a:pt x="161815" y="60851"/>
                  </a:lnTo>
                  <a:lnTo>
                    <a:pt x="201999" y="68915"/>
                  </a:lnTo>
                  <a:lnTo>
                    <a:pt x="234750" y="90805"/>
                  </a:lnTo>
                  <a:lnTo>
                    <a:pt x="256798" y="123063"/>
                  </a:lnTo>
                  <a:lnTo>
                    <a:pt x="264874" y="162234"/>
                  </a:lnTo>
                  <a:lnTo>
                    <a:pt x="264874" y="280270"/>
                  </a:lnTo>
                  <a:lnTo>
                    <a:pt x="325516" y="280270"/>
                  </a:lnTo>
                  <a:lnTo>
                    <a:pt x="325516" y="162234"/>
                  </a:lnTo>
                  <a:lnTo>
                    <a:pt x="319652" y="119487"/>
                  </a:lnTo>
                  <a:lnTo>
                    <a:pt x="303114" y="80839"/>
                  </a:lnTo>
                  <a:lnTo>
                    <a:pt x="277482" y="47929"/>
                  </a:lnTo>
                  <a:lnTo>
                    <a:pt x="244335" y="22393"/>
                  </a:lnTo>
                  <a:lnTo>
                    <a:pt x="205253" y="5871"/>
                  </a:lnTo>
                  <a:lnTo>
                    <a:pt x="161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2039" y="8486051"/>
              <a:ext cx="98031" cy="1633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30378" y="1229196"/>
            <a:ext cx="19037300" cy="3069590"/>
            <a:chOff x="530378" y="1229196"/>
            <a:chExt cx="19037300" cy="3069590"/>
          </a:xfrm>
        </p:grpSpPr>
        <p:sp>
          <p:nvSpPr>
            <p:cNvPr id="7" name="object 7"/>
            <p:cNvSpPr/>
            <p:nvPr/>
          </p:nvSpPr>
          <p:spPr>
            <a:xfrm>
              <a:off x="530378" y="1229196"/>
              <a:ext cx="2440745" cy="29748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4526" y="1641407"/>
              <a:ext cx="1358900" cy="1842770"/>
            </a:xfrm>
            <a:custGeom>
              <a:avLst/>
              <a:gdLst/>
              <a:ahLst/>
              <a:cxnLst/>
              <a:rect l="l" t="t" r="r" b="b"/>
              <a:pathLst>
                <a:path w="1358900" h="1842770">
                  <a:moveTo>
                    <a:pt x="1317880" y="0"/>
                  </a:moveTo>
                  <a:lnTo>
                    <a:pt x="40741" y="0"/>
                  </a:lnTo>
                  <a:lnTo>
                    <a:pt x="24832" y="3552"/>
                  </a:lnTo>
                  <a:lnTo>
                    <a:pt x="11887" y="13262"/>
                  </a:lnTo>
                  <a:lnTo>
                    <a:pt x="3184" y="27704"/>
                  </a:lnTo>
                  <a:lnTo>
                    <a:pt x="0" y="45455"/>
                  </a:lnTo>
                  <a:lnTo>
                    <a:pt x="0" y="1797043"/>
                  </a:lnTo>
                  <a:lnTo>
                    <a:pt x="3184" y="1814794"/>
                  </a:lnTo>
                  <a:lnTo>
                    <a:pt x="11887" y="1829236"/>
                  </a:lnTo>
                  <a:lnTo>
                    <a:pt x="24832" y="1838945"/>
                  </a:lnTo>
                  <a:lnTo>
                    <a:pt x="40741" y="1842498"/>
                  </a:lnTo>
                  <a:lnTo>
                    <a:pt x="1317880" y="1842498"/>
                  </a:lnTo>
                  <a:lnTo>
                    <a:pt x="1333790" y="1838945"/>
                  </a:lnTo>
                  <a:lnTo>
                    <a:pt x="1346735" y="1829236"/>
                  </a:lnTo>
                  <a:lnTo>
                    <a:pt x="1355438" y="1814794"/>
                  </a:lnTo>
                  <a:lnTo>
                    <a:pt x="1358622" y="1797043"/>
                  </a:lnTo>
                  <a:lnTo>
                    <a:pt x="1358622" y="45455"/>
                  </a:lnTo>
                  <a:lnTo>
                    <a:pt x="1355438" y="27704"/>
                  </a:lnTo>
                  <a:lnTo>
                    <a:pt x="1346735" y="13262"/>
                  </a:lnTo>
                  <a:lnTo>
                    <a:pt x="1333790" y="3552"/>
                  </a:lnTo>
                  <a:lnTo>
                    <a:pt x="1317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6385" y="2900741"/>
              <a:ext cx="1571025" cy="6610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5501" y="1939278"/>
              <a:ext cx="993140" cy="818515"/>
            </a:xfrm>
            <a:custGeom>
              <a:avLst/>
              <a:gdLst/>
              <a:ahLst/>
              <a:cxnLst/>
              <a:rect l="l" t="t" r="r" b="b"/>
              <a:pathLst>
                <a:path w="993139" h="818514">
                  <a:moveTo>
                    <a:pt x="992886" y="778814"/>
                  </a:moveTo>
                  <a:lnTo>
                    <a:pt x="991323" y="771575"/>
                  </a:lnTo>
                  <a:lnTo>
                    <a:pt x="987209" y="765276"/>
                  </a:lnTo>
                  <a:lnTo>
                    <a:pt x="981405" y="760818"/>
                  </a:lnTo>
                  <a:lnTo>
                    <a:pt x="974775" y="759117"/>
                  </a:lnTo>
                  <a:lnTo>
                    <a:pt x="18122" y="759117"/>
                  </a:lnTo>
                  <a:lnTo>
                    <a:pt x="11493" y="760818"/>
                  </a:lnTo>
                  <a:lnTo>
                    <a:pt x="5676" y="765276"/>
                  </a:lnTo>
                  <a:lnTo>
                    <a:pt x="1562" y="771575"/>
                  </a:lnTo>
                  <a:lnTo>
                    <a:pt x="0" y="778814"/>
                  </a:lnTo>
                  <a:lnTo>
                    <a:pt x="0" y="813269"/>
                  </a:lnTo>
                  <a:lnTo>
                    <a:pt x="9118" y="818197"/>
                  </a:lnTo>
                  <a:lnTo>
                    <a:pt x="983780" y="818197"/>
                  </a:lnTo>
                  <a:lnTo>
                    <a:pt x="992886" y="813269"/>
                  </a:lnTo>
                  <a:lnTo>
                    <a:pt x="992886" y="778814"/>
                  </a:lnTo>
                  <a:close/>
                </a:path>
                <a:path w="993139" h="818514">
                  <a:moveTo>
                    <a:pt x="992886" y="575729"/>
                  </a:moveTo>
                  <a:lnTo>
                    <a:pt x="983780" y="570598"/>
                  </a:lnTo>
                  <a:lnTo>
                    <a:pt x="9118" y="570598"/>
                  </a:lnTo>
                  <a:lnTo>
                    <a:pt x="0" y="575729"/>
                  </a:lnTo>
                  <a:lnTo>
                    <a:pt x="0" y="611657"/>
                  </a:lnTo>
                  <a:lnTo>
                    <a:pt x="1562" y="619188"/>
                  </a:lnTo>
                  <a:lnTo>
                    <a:pt x="5676" y="625767"/>
                  </a:lnTo>
                  <a:lnTo>
                    <a:pt x="11493" y="630415"/>
                  </a:lnTo>
                  <a:lnTo>
                    <a:pt x="18122" y="632180"/>
                  </a:lnTo>
                  <a:lnTo>
                    <a:pt x="974775" y="632180"/>
                  </a:lnTo>
                  <a:lnTo>
                    <a:pt x="981405" y="630415"/>
                  </a:lnTo>
                  <a:lnTo>
                    <a:pt x="987209" y="625767"/>
                  </a:lnTo>
                  <a:lnTo>
                    <a:pt x="991323" y="619188"/>
                  </a:lnTo>
                  <a:lnTo>
                    <a:pt x="992886" y="611657"/>
                  </a:lnTo>
                  <a:lnTo>
                    <a:pt x="992886" y="575729"/>
                  </a:lnTo>
                  <a:close/>
                </a:path>
                <a:path w="993139" h="818514">
                  <a:moveTo>
                    <a:pt x="992886" y="399249"/>
                  </a:moveTo>
                  <a:lnTo>
                    <a:pt x="991323" y="392023"/>
                  </a:lnTo>
                  <a:lnTo>
                    <a:pt x="987209" y="385711"/>
                  </a:lnTo>
                  <a:lnTo>
                    <a:pt x="981405" y="381254"/>
                  </a:lnTo>
                  <a:lnTo>
                    <a:pt x="974775" y="379564"/>
                  </a:lnTo>
                  <a:lnTo>
                    <a:pt x="18122" y="379564"/>
                  </a:lnTo>
                  <a:lnTo>
                    <a:pt x="11493" y="381254"/>
                  </a:lnTo>
                  <a:lnTo>
                    <a:pt x="5676" y="385711"/>
                  </a:lnTo>
                  <a:lnTo>
                    <a:pt x="1562" y="392023"/>
                  </a:lnTo>
                  <a:lnTo>
                    <a:pt x="0" y="399249"/>
                  </a:lnTo>
                  <a:lnTo>
                    <a:pt x="0" y="433705"/>
                  </a:lnTo>
                  <a:lnTo>
                    <a:pt x="9118" y="438632"/>
                  </a:lnTo>
                  <a:lnTo>
                    <a:pt x="983780" y="438632"/>
                  </a:lnTo>
                  <a:lnTo>
                    <a:pt x="992886" y="433705"/>
                  </a:lnTo>
                  <a:lnTo>
                    <a:pt x="992886" y="399249"/>
                  </a:lnTo>
                  <a:close/>
                </a:path>
                <a:path w="993139" h="818514">
                  <a:moveTo>
                    <a:pt x="992886" y="208635"/>
                  </a:moveTo>
                  <a:lnTo>
                    <a:pt x="991323" y="201244"/>
                  </a:lnTo>
                  <a:lnTo>
                    <a:pt x="987209" y="194805"/>
                  </a:lnTo>
                  <a:lnTo>
                    <a:pt x="981405" y="190258"/>
                  </a:lnTo>
                  <a:lnTo>
                    <a:pt x="974775" y="188518"/>
                  </a:lnTo>
                  <a:lnTo>
                    <a:pt x="18122" y="188518"/>
                  </a:lnTo>
                  <a:lnTo>
                    <a:pt x="11493" y="190258"/>
                  </a:lnTo>
                  <a:lnTo>
                    <a:pt x="5676" y="194805"/>
                  </a:lnTo>
                  <a:lnTo>
                    <a:pt x="1562" y="201244"/>
                  </a:lnTo>
                  <a:lnTo>
                    <a:pt x="0" y="208635"/>
                  </a:lnTo>
                  <a:lnTo>
                    <a:pt x="0" y="233768"/>
                  </a:lnTo>
                  <a:lnTo>
                    <a:pt x="1562" y="241160"/>
                  </a:lnTo>
                  <a:lnTo>
                    <a:pt x="5676" y="247599"/>
                  </a:lnTo>
                  <a:lnTo>
                    <a:pt x="11493" y="252145"/>
                  </a:lnTo>
                  <a:lnTo>
                    <a:pt x="18122" y="253885"/>
                  </a:lnTo>
                  <a:lnTo>
                    <a:pt x="974775" y="253885"/>
                  </a:lnTo>
                  <a:lnTo>
                    <a:pt x="981405" y="252145"/>
                  </a:lnTo>
                  <a:lnTo>
                    <a:pt x="987209" y="247599"/>
                  </a:lnTo>
                  <a:lnTo>
                    <a:pt x="991323" y="241160"/>
                  </a:lnTo>
                  <a:lnTo>
                    <a:pt x="992886" y="233768"/>
                  </a:lnTo>
                  <a:lnTo>
                    <a:pt x="992886" y="208635"/>
                  </a:lnTo>
                  <a:close/>
                </a:path>
                <a:path w="993139" h="818514">
                  <a:moveTo>
                    <a:pt x="992886" y="5232"/>
                  </a:moveTo>
                  <a:lnTo>
                    <a:pt x="983881" y="0"/>
                  </a:lnTo>
                  <a:lnTo>
                    <a:pt x="187477" y="0"/>
                  </a:lnTo>
                  <a:lnTo>
                    <a:pt x="178473" y="5232"/>
                  </a:lnTo>
                  <a:lnTo>
                    <a:pt x="178473" y="41897"/>
                  </a:lnTo>
                  <a:lnTo>
                    <a:pt x="180022" y="49580"/>
                  </a:lnTo>
                  <a:lnTo>
                    <a:pt x="184111" y="56299"/>
                  </a:lnTo>
                  <a:lnTo>
                    <a:pt x="189915" y="61036"/>
                  </a:lnTo>
                  <a:lnTo>
                    <a:pt x="196583" y="62839"/>
                  </a:lnTo>
                  <a:lnTo>
                    <a:pt x="974775" y="62839"/>
                  </a:lnTo>
                  <a:lnTo>
                    <a:pt x="981443" y="61036"/>
                  </a:lnTo>
                  <a:lnTo>
                    <a:pt x="987247" y="56299"/>
                  </a:lnTo>
                  <a:lnTo>
                    <a:pt x="991336" y="49580"/>
                  </a:lnTo>
                  <a:lnTo>
                    <a:pt x="992886" y="41897"/>
                  </a:lnTo>
                  <a:lnTo>
                    <a:pt x="992886" y="523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09870" y="1445343"/>
              <a:ext cx="16832596" cy="26066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78615" y="1320918"/>
              <a:ext cx="17288822" cy="29774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58886" y="1478020"/>
              <a:ext cx="16738600" cy="2513965"/>
            </a:xfrm>
            <a:custGeom>
              <a:avLst/>
              <a:gdLst/>
              <a:ahLst/>
              <a:cxnLst/>
              <a:rect l="l" t="t" r="r" b="b"/>
              <a:pathLst>
                <a:path w="16738600" h="2513965">
                  <a:moveTo>
                    <a:pt x="16738334" y="0"/>
                  </a:moveTo>
                  <a:lnTo>
                    <a:pt x="0" y="0"/>
                  </a:lnTo>
                  <a:lnTo>
                    <a:pt x="0" y="2513640"/>
                  </a:lnTo>
                  <a:lnTo>
                    <a:pt x="16738334" y="2513640"/>
                  </a:lnTo>
                  <a:lnTo>
                    <a:pt x="16738334" y="0"/>
                  </a:lnTo>
                  <a:close/>
                </a:path>
              </a:pathLst>
            </a:custGeom>
            <a:solidFill>
              <a:srgbClr val="364D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22119" y="1470830"/>
            <a:ext cx="16613505" cy="183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 indent="-754380" algn="just">
              <a:lnSpc>
                <a:spcPct val="100200"/>
              </a:lnSpc>
              <a:spcBef>
                <a:spcPts val="100"/>
              </a:spcBef>
            </a:pPr>
            <a:r>
              <a:rPr dirty="0"/>
              <a:t>1. USER/PENGGUNA </a:t>
            </a:r>
            <a:r>
              <a:rPr spc="-5" dirty="0"/>
              <a:t>EFORMASI </a:t>
            </a:r>
            <a:r>
              <a:rPr spc="-85" dirty="0"/>
              <a:t>PADA </a:t>
            </a:r>
            <a:r>
              <a:rPr spc="-10" dirty="0"/>
              <a:t>VERSI </a:t>
            </a:r>
            <a:r>
              <a:rPr dirty="0"/>
              <a:t>4.0 </a:t>
            </a:r>
            <a:r>
              <a:rPr spc="-70" dirty="0"/>
              <a:t>YANG </a:t>
            </a:r>
            <a:r>
              <a:rPr spc="-5" dirty="0"/>
              <a:t>DIGUNAKAN </a:t>
            </a:r>
            <a:r>
              <a:rPr dirty="0"/>
              <a:t>OLEH  </a:t>
            </a:r>
            <a:r>
              <a:rPr spc="-15" dirty="0"/>
              <a:t>BIRO/BADAN </a:t>
            </a:r>
            <a:r>
              <a:rPr spc="-30" dirty="0"/>
              <a:t>KEPEGAWAIAN </a:t>
            </a:r>
            <a:r>
              <a:rPr dirty="0"/>
              <a:t>DI </a:t>
            </a:r>
            <a:r>
              <a:rPr spc="-5" dirty="0"/>
              <a:t>EFORMASI </a:t>
            </a:r>
            <a:r>
              <a:rPr spc="-10" dirty="0"/>
              <a:t>VERSI </a:t>
            </a:r>
            <a:r>
              <a:rPr dirty="0"/>
              <a:t>4.1 </a:t>
            </a:r>
            <a:r>
              <a:rPr spc="-70" dirty="0"/>
              <a:t>OTOMATIS </a:t>
            </a:r>
            <a:r>
              <a:rPr spc="-5" dirty="0"/>
              <a:t>MENJADI </a:t>
            </a:r>
            <a:r>
              <a:rPr spc="-5" dirty="0">
                <a:solidFill>
                  <a:srgbClr val="FFC000"/>
                </a:solidFill>
              </a:rPr>
              <a:t> </a:t>
            </a:r>
            <a:r>
              <a:rPr b="1" dirty="0">
                <a:solidFill>
                  <a:srgbClr val="FFC000"/>
                </a:solidFill>
                <a:latin typeface="Carlito"/>
                <a:cs typeface="Carlito"/>
              </a:rPr>
              <a:t>SUPER</a:t>
            </a:r>
            <a:r>
              <a:rPr b="1" spc="-10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b="1" spc="-30" dirty="0">
                <a:solidFill>
                  <a:srgbClr val="FFC000"/>
                </a:solidFill>
                <a:latin typeface="Carlito"/>
                <a:cs typeface="Carlito"/>
              </a:rPr>
              <a:t>ADMINISTRATOR</a:t>
            </a:r>
            <a:r>
              <a:rPr b="1" spc="-30" dirty="0">
                <a:latin typeface="Carlito"/>
                <a:cs typeface="Carlito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22119" y="3281216"/>
            <a:ext cx="12818110" cy="629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6445" algn="l"/>
              </a:tabLst>
            </a:pP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2.	TIPE </a:t>
            </a:r>
            <a:r>
              <a:rPr sz="3950" spc="-10" dirty="0">
                <a:solidFill>
                  <a:srgbClr val="FFFFFF"/>
                </a:solidFill>
                <a:latin typeface="Carlito"/>
                <a:cs typeface="Carlito"/>
              </a:rPr>
              <a:t>KELOMPOK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PENGGUNA </a:t>
            </a:r>
            <a:r>
              <a:rPr sz="3950" spc="-135" dirty="0">
                <a:solidFill>
                  <a:srgbClr val="FFFFFF"/>
                </a:solidFill>
                <a:latin typeface="Carlito"/>
                <a:cs typeface="Carlito"/>
              </a:rPr>
              <a:t>DAPAT </a:t>
            </a:r>
            <a:r>
              <a:rPr sz="3950" spc="-45" dirty="0">
                <a:solidFill>
                  <a:srgbClr val="FFFFFF"/>
                </a:solidFill>
                <a:latin typeface="Carlito"/>
                <a:cs typeface="Carlito"/>
              </a:rPr>
              <a:t>DILIHAT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KETIKA</a:t>
            </a:r>
            <a:r>
              <a:rPr sz="395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950" spc="-15" dirty="0">
                <a:solidFill>
                  <a:srgbClr val="FFFFFF"/>
                </a:solidFill>
                <a:latin typeface="Carlito"/>
                <a:cs typeface="Carlito"/>
              </a:rPr>
              <a:t>LOGIN.</a:t>
            </a:r>
            <a:endParaRPr sz="395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72576" y="5355311"/>
            <a:ext cx="13532485" cy="1310005"/>
            <a:chOff x="5772576" y="5355311"/>
            <a:chExt cx="13532485" cy="1310005"/>
          </a:xfrm>
        </p:grpSpPr>
        <p:sp>
          <p:nvSpPr>
            <p:cNvPr id="17" name="object 17"/>
            <p:cNvSpPr/>
            <p:nvPr/>
          </p:nvSpPr>
          <p:spPr>
            <a:xfrm>
              <a:off x="5780117" y="5362852"/>
              <a:ext cx="13517103" cy="12945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76346" y="5359082"/>
              <a:ext cx="13524865" cy="1302385"/>
            </a:xfrm>
            <a:custGeom>
              <a:avLst/>
              <a:gdLst/>
              <a:ahLst/>
              <a:cxnLst/>
              <a:rect l="l" t="t" r="r" b="b"/>
              <a:pathLst>
                <a:path w="13524865" h="1302384">
                  <a:moveTo>
                    <a:pt x="0" y="1302065"/>
                  </a:moveTo>
                  <a:lnTo>
                    <a:pt x="13524644" y="1302065"/>
                  </a:lnTo>
                  <a:lnTo>
                    <a:pt x="13524644" y="0"/>
                  </a:lnTo>
                  <a:lnTo>
                    <a:pt x="0" y="0"/>
                  </a:lnTo>
                  <a:lnTo>
                    <a:pt x="0" y="1302065"/>
                  </a:lnTo>
                  <a:close/>
                </a:path>
              </a:pathLst>
            </a:custGeom>
            <a:ln w="7540">
              <a:solidFill>
                <a:srgbClr val="0740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6475659" y="4470510"/>
            <a:ext cx="1097280" cy="662940"/>
          </a:xfrm>
          <a:custGeom>
            <a:avLst/>
            <a:gdLst/>
            <a:ahLst/>
            <a:cxnLst/>
            <a:rect l="l" t="t" r="r" b="b"/>
            <a:pathLst>
              <a:path w="1097280" h="662939">
                <a:moveTo>
                  <a:pt x="822903" y="0"/>
                </a:moveTo>
                <a:lnTo>
                  <a:pt x="274301" y="0"/>
                </a:lnTo>
                <a:lnTo>
                  <a:pt x="274301" y="331172"/>
                </a:lnTo>
                <a:lnTo>
                  <a:pt x="0" y="331172"/>
                </a:lnTo>
                <a:lnTo>
                  <a:pt x="548602" y="662344"/>
                </a:lnTo>
                <a:lnTo>
                  <a:pt x="1097204" y="331172"/>
                </a:lnTo>
                <a:lnTo>
                  <a:pt x="822903" y="331172"/>
                </a:lnTo>
                <a:lnTo>
                  <a:pt x="822903" y="0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690454" y="7890318"/>
            <a:ext cx="14801850" cy="1338580"/>
            <a:chOff x="4690454" y="7890318"/>
            <a:chExt cx="14801850" cy="1338580"/>
          </a:xfrm>
        </p:grpSpPr>
        <p:sp>
          <p:nvSpPr>
            <p:cNvPr id="21" name="object 21"/>
            <p:cNvSpPr/>
            <p:nvPr/>
          </p:nvSpPr>
          <p:spPr>
            <a:xfrm>
              <a:off x="4841272" y="7966984"/>
              <a:ext cx="14501194" cy="10833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90454" y="7890318"/>
              <a:ext cx="14801574" cy="1338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890288" y="7999662"/>
            <a:ext cx="14407515" cy="9906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4605" rIns="0" bIns="0" rtlCol="0">
            <a:spAutoFit/>
          </a:bodyPr>
          <a:lstStyle/>
          <a:p>
            <a:pPr marL="75565" marR="69215">
              <a:lnSpc>
                <a:spcPct val="100600"/>
              </a:lnSpc>
              <a:spcBef>
                <a:spcPts val="115"/>
              </a:spcBef>
            </a:pP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User/Pengguna pada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kelompok 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super </a:t>
            </a:r>
            <a:r>
              <a:rPr sz="2950" spc="-10" dirty="0">
                <a:solidFill>
                  <a:srgbClr val="FFFFFF"/>
                </a:solidFill>
                <a:latin typeface="Carlito"/>
                <a:cs typeface="Carlito"/>
              </a:rPr>
              <a:t>administrator 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sesuai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dengan tabel kelompok 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pengguna  tidak 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dapat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melakukan 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pengisian </a:t>
            </a:r>
            <a:r>
              <a:rPr sz="2950" spc="-10" dirty="0">
                <a:solidFill>
                  <a:srgbClr val="FFFFFF"/>
                </a:solidFill>
                <a:latin typeface="Carlito"/>
                <a:cs typeface="Carlito"/>
              </a:rPr>
              <a:t>stuktur,anjab,abk, </a:t>
            </a:r>
            <a:r>
              <a:rPr sz="2950" spc="-15" dirty="0">
                <a:solidFill>
                  <a:srgbClr val="FFFFFF"/>
                </a:solidFill>
                <a:latin typeface="Carlito"/>
                <a:cs typeface="Carlito"/>
              </a:rPr>
              <a:t>kelas 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eksisting </a:t>
            </a:r>
            <a:r>
              <a:rPr sz="2950" spc="-10" dirty="0">
                <a:solidFill>
                  <a:srgbClr val="FFFFFF"/>
                </a:solidFill>
                <a:latin typeface="Carlito"/>
                <a:cs typeface="Carlito"/>
              </a:rPr>
              <a:t>serta</a:t>
            </a:r>
            <a:r>
              <a:rPr sz="295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usul.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16</a:t>
            </a:fld>
            <a:endParaRPr spc="50" dirty="0"/>
          </a:p>
        </p:txBody>
      </p:sp>
      <p:sp>
        <p:nvSpPr>
          <p:cNvPr id="24" name="object 24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21629"/>
            <a:ext cx="20104100" cy="10090150"/>
            <a:chOff x="0" y="1221629"/>
            <a:chExt cx="20104100" cy="10090150"/>
          </a:xfrm>
        </p:grpSpPr>
        <p:sp>
          <p:nvSpPr>
            <p:cNvPr id="3" name="object 3"/>
            <p:cNvSpPr/>
            <p:nvPr/>
          </p:nvSpPr>
          <p:spPr>
            <a:xfrm>
              <a:off x="1508184" y="1229170"/>
              <a:ext cx="2517411" cy="8756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4414" y="1225399"/>
              <a:ext cx="2525395" cy="8764270"/>
            </a:xfrm>
            <a:custGeom>
              <a:avLst/>
              <a:gdLst/>
              <a:ahLst/>
              <a:cxnLst/>
              <a:rect l="l" t="t" r="r" b="b"/>
              <a:pathLst>
                <a:path w="2525395" h="8764270">
                  <a:moveTo>
                    <a:pt x="0" y="8763809"/>
                  </a:moveTo>
                  <a:lnTo>
                    <a:pt x="2524952" y="8763809"/>
                  </a:lnTo>
                  <a:lnTo>
                    <a:pt x="2524952" y="0"/>
                  </a:lnTo>
                  <a:lnTo>
                    <a:pt x="0" y="0"/>
                  </a:lnTo>
                  <a:lnTo>
                    <a:pt x="0" y="8763809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17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5110231" y="1279443"/>
            <a:ext cx="12279630" cy="8757920"/>
          </a:xfrm>
          <a:prstGeom prst="rect">
            <a:avLst/>
          </a:prstGeom>
          <a:ln w="7540">
            <a:solidFill>
              <a:srgbClr val="FF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4930" marR="1508760">
              <a:lnSpc>
                <a:spcPct val="100600"/>
              </a:lnSpc>
              <a:spcBef>
                <a:spcPts val="110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pada halaman User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Administrator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terdapat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menu-menu,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antara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lain:  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Home</a:t>
            </a:r>
            <a:endParaRPr sz="2950">
              <a:latin typeface="Carlito"/>
              <a:cs typeface="Carlito"/>
            </a:endParaRPr>
          </a:p>
          <a:p>
            <a:pPr marL="829310" marR="9270365">
              <a:lnSpc>
                <a:spcPct val="100600"/>
              </a:lnSpc>
            </a:pPr>
            <a:r>
              <a:rPr sz="2950" b="1" spc="-40" dirty="0">
                <a:solidFill>
                  <a:srgbClr val="18222D"/>
                </a:solidFill>
                <a:latin typeface="Carlito"/>
                <a:cs typeface="Carlito"/>
              </a:rPr>
              <a:t>P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engumuman 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Statistik</a:t>
            </a:r>
            <a:endParaRPr sz="2950">
              <a:latin typeface="Carlito"/>
              <a:cs typeface="Carlito"/>
            </a:endParaRPr>
          </a:p>
          <a:p>
            <a:pPr marL="74930">
              <a:lnSpc>
                <a:spcPct val="100000"/>
              </a:lnSpc>
              <a:spcBef>
                <a:spcPts val="25"/>
              </a:spcBef>
            </a:pP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</a:t>
            </a:r>
            <a:endParaRPr sz="2950">
              <a:latin typeface="Carlito"/>
              <a:cs typeface="Carlito"/>
            </a:endParaRPr>
          </a:p>
          <a:p>
            <a:pPr marL="829310" marR="9191625">
              <a:lnSpc>
                <a:spcPct val="100600"/>
              </a:lnSpc>
            </a:pP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Bezzeting 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Analis</a:t>
            </a:r>
            <a:r>
              <a:rPr sz="2950" b="1" spc="-5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Jabatan 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NIP</a:t>
            </a:r>
            <a:endParaRPr sz="2950">
              <a:latin typeface="Carlito"/>
              <a:cs typeface="Carlito"/>
            </a:endParaRPr>
          </a:p>
          <a:p>
            <a:pPr marL="829310">
              <a:lnSpc>
                <a:spcPct val="100000"/>
              </a:lnSpc>
              <a:spcBef>
                <a:spcPts val="25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Rincian CPNS</a:t>
            </a:r>
            <a:endParaRPr sz="2950">
              <a:latin typeface="Carlito"/>
              <a:cs typeface="Carlito"/>
            </a:endParaRPr>
          </a:p>
          <a:p>
            <a:pPr marL="829310" marR="8741410">
              <a:lnSpc>
                <a:spcPct val="100600"/>
              </a:lnSpc>
              <a:spcBef>
                <a:spcPts val="5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Rincian</a:t>
            </a:r>
            <a:r>
              <a:rPr sz="2950" b="1" spc="-3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Inpassing  Rincian 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PPPK 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Rekapitulasi</a:t>
            </a:r>
            <a:endParaRPr sz="2950">
              <a:latin typeface="Carlito"/>
              <a:cs typeface="Carlito"/>
            </a:endParaRPr>
          </a:p>
          <a:p>
            <a:pPr marL="74930">
              <a:lnSpc>
                <a:spcPct val="100000"/>
              </a:lnSpc>
              <a:spcBef>
                <a:spcPts val="20"/>
              </a:spcBef>
            </a:pP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Formasi</a:t>
            </a:r>
            <a:endParaRPr sz="2950">
              <a:latin typeface="Carlito"/>
              <a:cs typeface="Carlito"/>
            </a:endParaRPr>
          </a:p>
          <a:p>
            <a:pPr marL="829310" marR="8569960">
              <a:lnSpc>
                <a:spcPts val="3560"/>
              </a:lnSpc>
              <a:spcBef>
                <a:spcPts val="125"/>
              </a:spcBef>
              <a:tabLst>
                <a:tab pos="2080895" algn="l"/>
              </a:tabLst>
            </a:pP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Usulan </a:t>
            </a:r>
            <a:r>
              <a:rPr sz="2950" b="1" spc="-35" dirty="0">
                <a:solidFill>
                  <a:srgbClr val="18222D"/>
                </a:solidFill>
                <a:latin typeface="Carlito"/>
                <a:cs typeface="Carlito"/>
              </a:rPr>
              <a:t>Tahun 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n 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Usulan	</a:t>
            </a:r>
            <a:r>
              <a:rPr sz="2950" b="1" spc="-40" dirty="0">
                <a:solidFill>
                  <a:srgbClr val="18222D"/>
                </a:solidFill>
                <a:latin typeface="Carlito"/>
                <a:cs typeface="Carlito"/>
              </a:rPr>
              <a:t>Tahun</a:t>
            </a:r>
            <a:r>
              <a:rPr sz="2950" b="1" spc="-5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n+1</a:t>
            </a:r>
            <a:endParaRPr sz="2950">
              <a:latin typeface="Carlito"/>
              <a:cs typeface="Carlito"/>
            </a:endParaRPr>
          </a:p>
          <a:p>
            <a:pPr marL="74930">
              <a:lnSpc>
                <a:spcPts val="3445"/>
              </a:lnSpc>
            </a:pP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Pengaturan</a:t>
            </a:r>
            <a:endParaRPr sz="2950">
              <a:latin typeface="Carlito"/>
              <a:cs typeface="Carlito"/>
            </a:endParaRPr>
          </a:p>
          <a:p>
            <a:pPr marL="829310" marR="9557385">
              <a:lnSpc>
                <a:spcPct val="100600"/>
              </a:lnSpc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Unit/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K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a</a:t>
            </a:r>
            <a:r>
              <a:rPr sz="2950" b="1" spc="-25" dirty="0">
                <a:solidFill>
                  <a:srgbClr val="18222D"/>
                </a:solidFill>
                <a:latin typeface="Carlito"/>
                <a:cs typeface="Carlito"/>
              </a:rPr>
              <a:t>nt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or 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Pengguna</a:t>
            </a:r>
            <a:endParaRPr sz="2950">
              <a:latin typeface="Carlito"/>
              <a:cs typeface="Carlito"/>
            </a:endParaRPr>
          </a:p>
          <a:p>
            <a:pPr marL="74930">
              <a:lnSpc>
                <a:spcPct val="100000"/>
              </a:lnSpc>
              <a:spcBef>
                <a:spcPts val="45"/>
              </a:spcBef>
            </a:pP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Bantuan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2409" y="713009"/>
            <a:ext cx="20885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</a:t>
            </a:r>
            <a:r>
              <a:rPr sz="2950" b="1" spc="-5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Utama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20207"/>
            <a:ext cx="20104100" cy="9891395"/>
            <a:chOff x="0" y="1420207"/>
            <a:chExt cx="20104100" cy="9891395"/>
          </a:xfrm>
        </p:grpSpPr>
        <p:sp>
          <p:nvSpPr>
            <p:cNvPr id="3" name="object 3"/>
            <p:cNvSpPr/>
            <p:nvPr/>
          </p:nvSpPr>
          <p:spPr>
            <a:xfrm>
              <a:off x="1988289" y="1427748"/>
              <a:ext cx="16635275" cy="84558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84519" y="1423977"/>
              <a:ext cx="16643350" cy="8463915"/>
            </a:xfrm>
            <a:custGeom>
              <a:avLst/>
              <a:gdLst/>
              <a:ahLst/>
              <a:cxnLst/>
              <a:rect l="l" t="t" r="r" b="b"/>
              <a:pathLst>
                <a:path w="16643350" h="8463915">
                  <a:moveTo>
                    <a:pt x="0" y="8463428"/>
                  </a:moveTo>
                  <a:lnTo>
                    <a:pt x="16642816" y="8463428"/>
                  </a:lnTo>
                  <a:lnTo>
                    <a:pt x="16642816" y="0"/>
                  </a:lnTo>
                  <a:lnTo>
                    <a:pt x="0" y="0"/>
                  </a:lnTo>
                  <a:lnTo>
                    <a:pt x="0" y="8463428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18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22993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</a:t>
            </a:r>
            <a:r>
              <a:rPr sz="2950" b="1" spc="-5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Statistik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762"/>
            <a:ext cx="20104100" cy="9605010"/>
            <a:chOff x="0" y="1706762"/>
            <a:chExt cx="20104100" cy="9605010"/>
          </a:xfrm>
        </p:grpSpPr>
        <p:sp>
          <p:nvSpPr>
            <p:cNvPr id="3" name="object 3"/>
            <p:cNvSpPr/>
            <p:nvPr/>
          </p:nvSpPr>
          <p:spPr>
            <a:xfrm>
              <a:off x="1873919" y="1714303"/>
              <a:ext cx="16155169" cy="81806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0148" y="1710532"/>
              <a:ext cx="16163290" cy="8188325"/>
            </a:xfrm>
            <a:custGeom>
              <a:avLst/>
              <a:gdLst/>
              <a:ahLst/>
              <a:cxnLst/>
              <a:rect l="l" t="t" r="r" b="b"/>
              <a:pathLst>
                <a:path w="16163290" h="8188325">
                  <a:moveTo>
                    <a:pt x="0" y="8188185"/>
                  </a:moveTo>
                  <a:lnTo>
                    <a:pt x="16162710" y="8188185"/>
                  </a:lnTo>
                  <a:lnTo>
                    <a:pt x="16162710" y="0"/>
                  </a:lnTo>
                  <a:lnTo>
                    <a:pt x="0" y="0"/>
                  </a:lnTo>
                  <a:lnTo>
                    <a:pt x="0" y="8188185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19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339979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</a:t>
            </a:r>
            <a:r>
              <a:rPr sz="2950" b="1" spc="-2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Bezzeting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9171" y="11311"/>
            <a:ext cx="5514975" cy="2576830"/>
          </a:xfrm>
          <a:custGeom>
            <a:avLst/>
            <a:gdLst/>
            <a:ahLst/>
            <a:cxnLst/>
            <a:rect l="l" t="t" r="r" b="b"/>
            <a:pathLst>
              <a:path w="5514975" h="2576830">
                <a:moveTo>
                  <a:pt x="5514927" y="0"/>
                </a:moveTo>
                <a:lnTo>
                  <a:pt x="0" y="0"/>
                </a:lnTo>
                <a:lnTo>
                  <a:pt x="18852" y="223923"/>
                </a:lnTo>
                <a:lnTo>
                  <a:pt x="25547" y="277901"/>
                </a:lnTo>
                <a:lnTo>
                  <a:pt x="33030" y="331649"/>
                </a:lnTo>
                <a:lnTo>
                  <a:pt x="41322" y="385117"/>
                </a:lnTo>
                <a:lnTo>
                  <a:pt x="50439" y="438253"/>
                </a:lnTo>
                <a:lnTo>
                  <a:pt x="60401" y="491009"/>
                </a:lnTo>
                <a:lnTo>
                  <a:pt x="71227" y="543333"/>
                </a:lnTo>
                <a:lnTo>
                  <a:pt x="82935" y="595176"/>
                </a:lnTo>
                <a:lnTo>
                  <a:pt x="95544" y="646488"/>
                </a:lnTo>
                <a:lnTo>
                  <a:pt x="109071" y="697218"/>
                </a:lnTo>
                <a:lnTo>
                  <a:pt x="123537" y="747316"/>
                </a:lnTo>
                <a:lnTo>
                  <a:pt x="138960" y="796733"/>
                </a:lnTo>
                <a:lnTo>
                  <a:pt x="155358" y="845417"/>
                </a:lnTo>
                <a:lnTo>
                  <a:pt x="172750" y="893319"/>
                </a:lnTo>
                <a:lnTo>
                  <a:pt x="191154" y="940389"/>
                </a:lnTo>
                <a:lnTo>
                  <a:pt x="210590" y="986577"/>
                </a:lnTo>
                <a:lnTo>
                  <a:pt x="231075" y="1031831"/>
                </a:lnTo>
                <a:lnTo>
                  <a:pt x="252629" y="1076103"/>
                </a:lnTo>
                <a:lnTo>
                  <a:pt x="275270" y="1119342"/>
                </a:lnTo>
                <a:lnTo>
                  <a:pt x="299016" y="1161498"/>
                </a:lnTo>
                <a:lnTo>
                  <a:pt x="323887" y="1202521"/>
                </a:lnTo>
                <a:lnTo>
                  <a:pt x="349901" y="1242360"/>
                </a:lnTo>
                <a:lnTo>
                  <a:pt x="377077" y="1280966"/>
                </a:lnTo>
                <a:lnTo>
                  <a:pt x="405433" y="1318287"/>
                </a:lnTo>
                <a:lnTo>
                  <a:pt x="434988" y="1354275"/>
                </a:lnTo>
                <a:lnTo>
                  <a:pt x="465760" y="1388879"/>
                </a:lnTo>
                <a:lnTo>
                  <a:pt x="497769" y="1422049"/>
                </a:lnTo>
                <a:lnTo>
                  <a:pt x="531032" y="1453735"/>
                </a:lnTo>
                <a:lnTo>
                  <a:pt x="565569" y="1483886"/>
                </a:lnTo>
                <a:lnTo>
                  <a:pt x="605053" y="1515759"/>
                </a:lnTo>
                <a:lnTo>
                  <a:pt x="645723" y="1545056"/>
                </a:lnTo>
                <a:lnTo>
                  <a:pt x="687475" y="1571763"/>
                </a:lnTo>
                <a:lnTo>
                  <a:pt x="730206" y="1595864"/>
                </a:lnTo>
                <a:lnTo>
                  <a:pt x="773812" y="1617344"/>
                </a:lnTo>
                <a:lnTo>
                  <a:pt x="818189" y="1636188"/>
                </a:lnTo>
                <a:lnTo>
                  <a:pt x="863233" y="1652381"/>
                </a:lnTo>
                <a:lnTo>
                  <a:pt x="908842" y="1665908"/>
                </a:lnTo>
                <a:lnTo>
                  <a:pt x="954910" y="1676753"/>
                </a:lnTo>
                <a:lnTo>
                  <a:pt x="1001335" y="1684903"/>
                </a:lnTo>
                <a:lnTo>
                  <a:pt x="1048012" y="1690341"/>
                </a:lnTo>
                <a:lnTo>
                  <a:pt x="1094839" y="1693053"/>
                </a:lnTo>
                <a:lnTo>
                  <a:pt x="1141711" y="1693023"/>
                </a:lnTo>
                <a:lnTo>
                  <a:pt x="1188525" y="1690237"/>
                </a:lnTo>
                <a:lnTo>
                  <a:pt x="1235177" y="1684679"/>
                </a:lnTo>
                <a:lnTo>
                  <a:pt x="1281563" y="1676335"/>
                </a:lnTo>
                <a:lnTo>
                  <a:pt x="1327580" y="1665189"/>
                </a:lnTo>
                <a:lnTo>
                  <a:pt x="1373123" y="1651226"/>
                </a:lnTo>
                <a:lnTo>
                  <a:pt x="1418091" y="1634431"/>
                </a:lnTo>
                <a:lnTo>
                  <a:pt x="1462377" y="1614790"/>
                </a:lnTo>
                <a:lnTo>
                  <a:pt x="1505880" y="1592286"/>
                </a:lnTo>
                <a:lnTo>
                  <a:pt x="1549340" y="1567457"/>
                </a:lnTo>
                <a:lnTo>
                  <a:pt x="1591937" y="1540269"/>
                </a:lnTo>
                <a:lnTo>
                  <a:pt x="1633796" y="1511085"/>
                </a:lnTo>
                <a:lnTo>
                  <a:pt x="1675039" y="1480268"/>
                </a:lnTo>
                <a:lnTo>
                  <a:pt x="1715791" y="1448182"/>
                </a:lnTo>
                <a:lnTo>
                  <a:pt x="1756177" y="1415190"/>
                </a:lnTo>
                <a:lnTo>
                  <a:pt x="1796319" y="1381655"/>
                </a:lnTo>
                <a:lnTo>
                  <a:pt x="1876373" y="1314410"/>
                </a:lnTo>
                <a:lnTo>
                  <a:pt x="1916531" y="1281426"/>
                </a:lnTo>
                <a:lnTo>
                  <a:pt x="1956944" y="1249352"/>
                </a:lnTo>
                <a:lnTo>
                  <a:pt x="1997734" y="1218552"/>
                </a:lnTo>
                <a:lnTo>
                  <a:pt x="2039025" y="1189388"/>
                </a:lnTo>
                <a:lnTo>
                  <a:pt x="2080942" y="1162224"/>
                </a:lnTo>
                <a:lnTo>
                  <a:pt x="2123609" y="1137424"/>
                </a:lnTo>
                <a:lnTo>
                  <a:pt x="2167150" y="1115350"/>
                </a:lnTo>
                <a:lnTo>
                  <a:pt x="2211689" y="1096366"/>
                </a:lnTo>
                <a:lnTo>
                  <a:pt x="2256272" y="1080223"/>
                </a:lnTo>
                <a:lnTo>
                  <a:pt x="2301681" y="1067672"/>
                </a:lnTo>
                <a:lnTo>
                  <a:pt x="2347729" y="1058682"/>
                </a:lnTo>
                <a:lnTo>
                  <a:pt x="2394231" y="1053220"/>
                </a:lnTo>
                <a:lnTo>
                  <a:pt x="2440998" y="1051256"/>
                </a:lnTo>
                <a:lnTo>
                  <a:pt x="2487844" y="1052757"/>
                </a:lnTo>
                <a:lnTo>
                  <a:pt x="2534582" y="1057693"/>
                </a:lnTo>
                <a:lnTo>
                  <a:pt x="2581024" y="1066032"/>
                </a:lnTo>
                <a:lnTo>
                  <a:pt x="2626984" y="1077743"/>
                </a:lnTo>
                <a:lnTo>
                  <a:pt x="2672275" y="1092793"/>
                </a:lnTo>
                <a:lnTo>
                  <a:pt x="2716709" y="1111153"/>
                </a:lnTo>
                <a:lnTo>
                  <a:pt x="2760100" y="1132789"/>
                </a:lnTo>
                <a:lnTo>
                  <a:pt x="2802260" y="1157671"/>
                </a:lnTo>
                <a:lnTo>
                  <a:pt x="2843003" y="1185768"/>
                </a:lnTo>
                <a:lnTo>
                  <a:pt x="2882142" y="1217048"/>
                </a:lnTo>
                <a:lnTo>
                  <a:pt x="2919489" y="1251478"/>
                </a:lnTo>
                <a:lnTo>
                  <a:pt x="2952898" y="1284625"/>
                </a:lnTo>
                <a:lnTo>
                  <a:pt x="2984768" y="1319558"/>
                </a:lnTo>
                <a:lnTo>
                  <a:pt x="3015225" y="1356135"/>
                </a:lnTo>
                <a:lnTo>
                  <a:pt x="3044395" y="1394212"/>
                </a:lnTo>
                <a:lnTo>
                  <a:pt x="3072406" y="1433648"/>
                </a:lnTo>
                <a:lnTo>
                  <a:pt x="3099384" y="1474299"/>
                </a:lnTo>
                <a:lnTo>
                  <a:pt x="3125457" y="1516023"/>
                </a:lnTo>
                <a:lnTo>
                  <a:pt x="3150751" y="1558678"/>
                </a:lnTo>
                <a:lnTo>
                  <a:pt x="3175394" y="1602120"/>
                </a:lnTo>
                <a:lnTo>
                  <a:pt x="3199512" y="1646208"/>
                </a:lnTo>
                <a:lnTo>
                  <a:pt x="3223232" y="1690798"/>
                </a:lnTo>
                <a:lnTo>
                  <a:pt x="3246681" y="1735747"/>
                </a:lnTo>
                <a:lnTo>
                  <a:pt x="3316672" y="1871328"/>
                </a:lnTo>
                <a:lnTo>
                  <a:pt x="3340306" y="1916290"/>
                </a:lnTo>
                <a:lnTo>
                  <a:pt x="3364304" y="1960899"/>
                </a:lnTo>
                <a:lnTo>
                  <a:pt x="3388793" y="2005011"/>
                </a:lnTo>
                <a:lnTo>
                  <a:pt x="3413900" y="2048485"/>
                </a:lnTo>
                <a:lnTo>
                  <a:pt x="3439750" y="2091177"/>
                </a:lnTo>
                <a:lnTo>
                  <a:pt x="3466472" y="2132945"/>
                </a:lnTo>
                <a:lnTo>
                  <a:pt x="3494193" y="2173647"/>
                </a:lnTo>
                <a:lnTo>
                  <a:pt x="3523038" y="2213139"/>
                </a:lnTo>
                <a:lnTo>
                  <a:pt x="3553136" y="2251279"/>
                </a:lnTo>
                <a:lnTo>
                  <a:pt x="3587658" y="2289682"/>
                </a:lnTo>
                <a:lnTo>
                  <a:pt x="3623697" y="2325803"/>
                </a:lnTo>
                <a:lnTo>
                  <a:pt x="3661146" y="2359615"/>
                </a:lnTo>
                <a:lnTo>
                  <a:pt x="3699902" y="2391089"/>
                </a:lnTo>
                <a:lnTo>
                  <a:pt x="3739858" y="2420198"/>
                </a:lnTo>
                <a:lnTo>
                  <a:pt x="3780909" y="2446915"/>
                </a:lnTo>
                <a:lnTo>
                  <a:pt x="3822950" y="2471212"/>
                </a:lnTo>
                <a:lnTo>
                  <a:pt x="3865876" y="2493062"/>
                </a:lnTo>
                <a:lnTo>
                  <a:pt x="3909581" y="2512437"/>
                </a:lnTo>
                <a:lnTo>
                  <a:pt x="3953960" y="2529309"/>
                </a:lnTo>
                <a:lnTo>
                  <a:pt x="3998909" y="2543652"/>
                </a:lnTo>
                <a:lnTo>
                  <a:pt x="4044320" y="2555437"/>
                </a:lnTo>
                <a:lnTo>
                  <a:pt x="4090091" y="2564637"/>
                </a:lnTo>
                <a:lnTo>
                  <a:pt x="4136114" y="2571224"/>
                </a:lnTo>
                <a:lnTo>
                  <a:pt x="4182285" y="2575171"/>
                </a:lnTo>
                <a:lnTo>
                  <a:pt x="4228499" y="2576451"/>
                </a:lnTo>
                <a:lnTo>
                  <a:pt x="4274651" y="2575036"/>
                </a:lnTo>
                <a:lnTo>
                  <a:pt x="4320634" y="2570898"/>
                </a:lnTo>
                <a:lnTo>
                  <a:pt x="4366344" y="2564009"/>
                </a:lnTo>
                <a:lnTo>
                  <a:pt x="4411676" y="2554343"/>
                </a:lnTo>
                <a:lnTo>
                  <a:pt x="4456524" y="2541872"/>
                </a:lnTo>
                <a:lnTo>
                  <a:pt x="4500783" y="2526568"/>
                </a:lnTo>
                <a:lnTo>
                  <a:pt x="4544348" y="2508404"/>
                </a:lnTo>
                <a:lnTo>
                  <a:pt x="4587244" y="2486831"/>
                </a:lnTo>
                <a:lnTo>
                  <a:pt x="4629378" y="2462921"/>
                </a:lnTo>
                <a:lnTo>
                  <a:pt x="4670877" y="2437053"/>
                </a:lnTo>
                <a:lnTo>
                  <a:pt x="4711869" y="2409606"/>
                </a:lnTo>
                <a:lnTo>
                  <a:pt x="4752480" y="2380961"/>
                </a:lnTo>
                <a:lnTo>
                  <a:pt x="4792837" y="2351495"/>
                </a:lnTo>
                <a:lnTo>
                  <a:pt x="4873295" y="2291626"/>
                </a:lnTo>
                <a:lnTo>
                  <a:pt x="4913650" y="2261981"/>
                </a:lnTo>
                <a:lnTo>
                  <a:pt x="4954258" y="2233036"/>
                </a:lnTo>
                <a:lnTo>
                  <a:pt x="4995246" y="2205169"/>
                </a:lnTo>
                <a:lnTo>
                  <a:pt x="5036740" y="2178761"/>
                </a:lnTo>
                <a:lnTo>
                  <a:pt x="5078868" y="2154192"/>
                </a:lnTo>
                <a:lnTo>
                  <a:pt x="5121756" y="2131840"/>
                </a:lnTo>
                <a:lnTo>
                  <a:pt x="5165532" y="2112086"/>
                </a:lnTo>
                <a:lnTo>
                  <a:pt x="5216480" y="2095006"/>
                </a:lnTo>
                <a:lnTo>
                  <a:pt x="5268129" y="2082066"/>
                </a:lnTo>
                <a:lnTo>
                  <a:pt x="5320291" y="2073216"/>
                </a:lnTo>
                <a:lnTo>
                  <a:pt x="5372775" y="2068408"/>
                </a:lnTo>
                <a:lnTo>
                  <a:pt x="5425393" y="2067591"/>
                </a:lnTo>
                <a:lnTo>
                  <a:pt x="5477956" y="2070716"/>
                </a:lnTo>
                <a:lnTo>
                  <a:pt x="5514927" y="2077093"/>
                </a:lnTo>
                <a:lnTo>
                  <a:pt x="5514927" y="0"/>
                </a:lnTo>
                <a:close/>
              </a:path>
            </a:pathLst>
          </a:custGeom>
          <a:solidFill>
            <a:srgbClr val="7D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26325" y="5287835"/>
            <a:ext cx="377190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b="1" spc="-245" dirty="0">
                <a:latin typeface="Arial"/>
                <a:cs typeface="Arial"/>
              </a:rPr>
              <a:t>ARSITEKTUR</a:t>
            </a:r>
            <a:endParaRPr sz="49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75353" y="5395530"/>
            <a:ext cx="593725" cy="582295"/>
            <a:chOff x="6975353" y="5395530"/>
            <a:chExt cx="593725" cy="582295"/>
          </a:xfrm>
        </p:grpSpPr>
        <p:sp>
          <p:nvSpPr>
            <p:cNvPr id="5" name="object 5"/>
            <p:cNvSpPr/>
            <p:nvPr/>
          </p:nvSpPr>
          <p:spPr>
            <a:xfrm>
              <a:off x="6975353" y="5953558"/>
              <a:ext cx="593725" cy="24130"/>
            </a:xfrm>
            <a:custGeom>
              <a:avLst/>
              <a:gdLst/>
              <a:ahLst/>
              <a:cxnLst/>
              <a:rect l="l" t="t" r="r" b="b"/>
              <a:pathLst>
                <a:path w="593725" h="24129">
                  <a:moveTo>
                    <a:pt x="587039" y="0"/>
                  </a:moveTo>
                  <a:lnTo>
                    <a:pt x="6179" y="0"/>
                  </a:lnTo>
                  <a:lnTo>
                    <a:pt x="0" y="5969"/>
                  </a:lnTo>
                  <a:lnTo>
                    <a:pt x="0" y="17909"/>
                  </a:lnTo>
                  <a:lnTo>
                    <a:pt x="6179" y="23879"/>
                  </a:lnTo>
                  <a:lnTo>
                    <a:pt x="587039" y="23879"/>
                  </a:lnTo>
                  <a:lnTo>
                    <a:pt x="593219" y="17909"/>
                  </a:lnTo>
                  <a:lnTo>
                    <a:pt x="593219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47537" y="5780117"/>
              <a:ext cx="99288" cy="1973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489" y="5876892"/>
              <a:ext cx="98031" cy="100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38187" y="5409363"/>
              <a:ext cx="508000" cy="568325"/>
            </a:xfrm>
            <a:custGeom>
              <a:avLst/>
              <a:gdLst/>
              <a:ahLst/>
              <a:cxnLst/>
              <a:rect l="l" t="t" r="r" b="b"/>
              <a:pathLst>
                <a:path w="508000" h="568325">
                  <a:moveTo>
                    <a:pt x="358190" y="277647"/>
                  </a:moveTo>
                  <a:lnTo>
                    <a:pt x="352018" y="271475"/>
                  </a:lnTo>
                  <a:lnTo>
                    <a:pt x="333375" y="271475"/>
                  </a:lnTo>
                  <a:lnTo>
                    <a:pt x="333375" y="296189"/>
                  </a:lnTo>
                  <a:lnTo>
                    <a:pt x="333375" y="543369"/>
                  </a:lnTo>
                  <a:lnTo>
                    <a:pt x="283730" y="543369"/>
                  </a:lnTo>
                  <a:lnTo>
                    <a:pt x="283730" y="296189"/>
                  </a:lnTo>
                  <a:lnTo>
                    <a:pt x="333375" y="296189"/>
                  </a:lnTo>
                  <a:lnTo>
                    <a:pt x="333375" y="271475"/>
                  </a:lnTo>
                  <a:lnTo>
                    <a:pt x="265087" y="271475"/>
                  </a:lnTo>
                  <a:lnTo>
                    <a:pt x="258902" y="277647"/>
                  </a:lnTo>
                  <a:lnTo>
                    <a:pt x="258902" y="561898"/>
                  </a:lnTo>
                  <a:lnTo>
                    <a:pt x="265087" y="568083"/>
                  </a:lnTo>
                  <a:lnTo>
                    <a:pt x="352018" y="568083"/>
                  </a:lnTo>
                  <a:lnTo>
                    <a:pt x="358190" y="561898"/>
                  </a:lnTo>
                  <a:lnTo>
                    <a:pt x="358190" y="543369"/>
                  </a:lnTo>
                  <a:lnTo>
                    <a:pt x="358190" y="296189"/>
                  </a:lnTo>
                  <a:lnTo>
                    <a:pt x="358190" y="277647"/>
                  </a:lnTo>
                  <a:close/>
                </a:path>
                <a:path w="508000" h="568325">
                  <a:moveTo>
                    <a:pt x="471309" y="6172"/>
                  </a:moveTo>
                  <a:lnTo>
                    <a:pt x="465124" y="0"/>
                  </a:lnTo>
                  <a:lnTo>
                    <a:pt x="452666" y="0"/>
                  </a:lnTo>
                  <a:lnTo>
                    <a:pt x="6184" y="297027"/>
                  </a:lnTo>
                  <a:lnTo>
                    <a:pt x="0" y="303199"/>
                  </a:lnTo>
                  <a:lnTo>
                    <a:pt x="0" y="315569"/>
                  </a:lnTo>
                  <a:lnTo>
                    <a:pt x="6184" y="321741"/>
                  </a:lnTo>
                  <a:lnTo>
                    <a:pt x="18643" y="321741"/>
                  </a:lnTo>
                  <a:lnTo>
                    <a:pt x="465124" y="24714"/>
                  </a:lnTo>
                  <a:lnTo>
                    <a:pt x="471309" y="18542"/>
                  </a:lnTo>
                  <a:lnTo>
                    <a:pt x="471309" y="6172"/>
                  </a:lnTo>
                  <a:close/>
                </a:path>
                <a:path w="508000" h="568325">
                  <a:moveTo>
                    <a:pt x="507758" y="178358"/>
                  </a:moveTo>
                  <a:lnTo>
                    <a:pt x="501573" y="172186"/>
                  </a:lnTo>
                  <a:lnTo>
                    <a:pt x="482930" y="172186"/>
                  </a:lnTo>
                  <a:lnTo>
                    <a:pt x="482930" y="196900"/>
                  </a:lnTo>
                  <a:lnTo>
                    <a:pt x="482930" y="543369"/>
                  </a:lnTo>
                  <a:lnTo>
                    <a:pt x="433285" y="543369"/>
                  </a:lnTo>
                  <a:lnTo>
                    <a:pt x="433285" y="196900"/>
                  </a:lnTo>
                  <a:lnTo>
                    <a:pt x="482930" y="196900"/>
                  </a:lnTo>
                  <a:lnTo>
                    <a:pt x="482930" y="172186"/>
                  </a:lnTo>
                  <a:lnTo>
                    <a:pt x="414642" y="172186"/>
                  </a:lnTo>
                  <a:lnTo>
                    <a:pt x="408470" y="178358"/>
                  </a:lnTo>
                  <a:lnTo>
                    <a:pt x="408470" y="561898"/>
                  </a:lnTo>
                  <a:lnTo>
                    <a:pt x="414642" y="568083"/>
                  </a:lnTo>
                  <a:lnTo>
                    <a:pt x="501573" y="568083"/>
                  </a:lnTo>
                  <a:lnTo>
                    <a:pt x="507758" y="561898"/>
                  </a:lnTo>
                  <a:lnTo>
                    <a:pt x="507758" y="543369"/>
                  </a:lnTo>
                  <a:lnTo>
                    <a:pt x="507758" y="196900"/>
                  </a:lnTo>
                  <a:lnTo>
                    <a:pt x="507758" y="1783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3819" y="5395530"/>
              <a:ext cx="125682" cy="136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387934" y="10596598"/>
            <a:ext cx="220979" cy="3600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z="1950" b="1" spc="50" dirty="0">
                <a:solidFill>
                  <a:srgbClr val="A4A6A4"/>
                </a:solidFill>
                <a:latin typeface="Arial"/>
                <a:cs typeface="Arial"/>
              </a:rPr>
              <a:t>2</a:t>
            </a:fld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889"/>
            <a:ext cx="20104100" cy="9765665"/>
            <a:chOff x="0" y="1545889"/>
            <a:chExt cx="20104100" cy="9765665"/>
          </a:xfrm>
        </p:grpSpPr>
        <p:sp>
          <p:nvSpPr>
            <p:cNvPr id="3" name="object 3"/>
            <p:cNvSpPr/>
            <p:nvPr/>
          </p:nvSpPr>
          <p:spPr>
            <a:xfrm>
              <a:off x="1553430" y="1553430"/>
              <a:ext cx="16590029" cy="8295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9659" y="1549659"/>
              <a:ext cx="16597630" cy="8302625"/>
            </a:xfrm>
            <a:custGeom>
              <a:avLst/>
              <a:gdLst/>
              <a:ahLst/>
              <a:cxnLst/>
              <a:rect l="l" t="t" r="r" b="b"/>
              <a:pathLst>
                <a:path w="16597630" h="8302625">
                  <a:moveTo>
                    <a:pt x="0" y="8302555"/>
                  </a:moveTo>
                  <a:lnTo>
                    <a:pt x="16597570" y="8302555"/>
                  </a:lnTo>
                  <a:lnTo>
                    <a:pt x="16597570" y="0"/>
                  </a:lnTo>
                  <a:lnTo>
                    <a:pt x="0" y="0"/>
                  </a:lnTo>
                  <a:lnTo>
                    <a:pt x="0" y="8302555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20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352932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Analisis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Jabatan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69768"/>
            <a:ext cx="20104100" cy="9742170"/>
            <a:chOff x="0" y="1569768"/>
            <a:chExt cx="20104100" cy="9742170"/>
          </a:xfrm>
        </p:grpSpPr>
        <p:sp>
          <p:nvSpPr>
            <p:cNvPr id="3" name="object 3"/>
            <p:cNvSpPr/>
            <p:nvPr/>
          </p:nvSpPr>
          <p:spPr>
            <a:xfrm>
              <a:off x="1645177" y="1577309"/>
              <a:ext cx="16978387" cy="8385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1407" y="1573539"/>
              <a:ext cx="16986250" cy="8393430"/>
            </a:xfrm>
            <a:custGeom>
              <a:avLst/>
              <a:gdLst/>
              <a:ahLst/>
              <a:cxnLst/>
              <a:rect l="l" t="t" r="r" b="b"/>
              <a:pathLst>
                <a:path w="16986250" h="8393430">
                  <a:moveTo>
                    <a:pt x="0" y="8393046"/>
                  </a:moveTo>
                  <a:lnTo>
                    <a:pt x="16985928" y="8393046"/>
                  </a:lnTo>
                  <a:lnTo>
                    <a:pt x="16985928" y="0"/>
                  </a:lnTo>
                  <a:lnTo>
                    <a:pt x="0" y="0"/>
                  </a:lnTo>
                  <a:lnTo>
                    <a:pt x="0" y="8393046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21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158559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</a:t>
            </a:r>
            <a:r>
              <a:rPr sz="2950" b="1" spc="-6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NIP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762"/>
            <a:ext cx="20104100" cy="9605010"/>
            <a:chOff x="0" y="1706762"/>
            <a:chExt cx="20104100" cy="9605010"/>
          </a:xfrm>
        </p:grpSpPr>
        <p:sp>
          <p:nvSpPr>
            <p:cNvPr id="3" name="object 3"/>
            <p:cNvSpPr/>
            <p:nvPr/>
          </p:nvSpPr>
          <p:spPr>
            <a:xfrm>
              <a:off x="1553430" y="1714303"/>
              <a:ext cx="17435869" cy="7334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9659" y="1710532"/>
              <a:ext cx="17443450" cy="7342505"/>
            </a:xfrm>
            <a:custGeom>
              <a:avLst/>
              <a:gdLst/>
              <a:ahLst/>
              <a:cxnLst/>
              <a:rect l="l" t="t" r="r" b="b"/>
              <a:pathLst>
                <a:path w="17443450" h="7342505">
                  <a:moveTo>
                    <a:pt x="0" y="7342345"/>
                  </a:moveTo>
                  <a:lnTo>
                    <a:pt x="17443411" y="7342345"/>
                  </a:lnTo>
                  <a:lnTo>
                    <a:pt x="17443411" y="0"/>
                  </a:lnTo>
                  <a:lnTo>
                    <a:pt x="0" y="0"/>
                  </a:lnTo>
                  <a:lnTo>
                    <a:pt x="0" y="7342345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22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37814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20" dirty="0">
                <a:solidFill>
                  <a:srgbClr val="18222D"/>
                </a:solidFill>
                <a:latin typeface="Carlito"/>
                <a:cs typeface="Carlito"/>
              </a:rPr>
              <a:t>Draf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Usulan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CPNS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762"/>
            <a:ext cx="20104100" cy="9605010"/>
            <a:chOff x="0" y="1706762"/>
            <a:chExt cx="20104100" cy="9605010"/>
          </a:xfrm>
        </p:grpSpPr>
        <p:sp>
          <p:nvSpPr>
            <p:cNvPr id="3" name="object 3"/>
            <p:cNvSpPr/>
            <p:nvPr/>
          </p:nvSpPr>
          <p:spPr>
            <a:xfrm>
              <a:off x="1553430" y="1714303"/>
              <a:ext cx="17435869" cy="7334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9659" y="1710532"/>
              <a:ext cx="17443450" cy="7342505"/>
            </a:xfrm>
            <a:custGeom>
              <a:avLst/>
              <a:gdLst/>
              <a:ahLst/>
              <a:cxnLst/>
              <a:rect l="l" t="t" r="r" b="b"/>
              <a:pathLst>
                <a:path w="17443450" h="7342505">
                  <a:moveTo>
                    <a:pt x="0" y="7342345"/>
                  </a:moveTo>
                  <a:lnTo>
                    <a:pt x="17443411" y="7342345"/>
                  </a:lnTo>
                  <a:lnTo>
                    <a:pt x="17443411" y="0"/>
                  </a:lnTo>
                  <a:lnTo>
                    <a:pt x="0" y="0"/>
                  </a:lnTo>
                  <a:lnTo>
                    <a:pt x="0" y="7342345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23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37814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20" dirty="0">
                <a:solidFill>
                  <a:srgbClr val="18222D"/>
                </a:solidFill>
                <a:latin typeface="Carlito"/>
                <a:cs typeface="Carlito"/>
              </a:rPr>
              <a:t>Draf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Usulan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CPNS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03371"/>
            <a:ext cx="20104100" cy="9308465"/>
            <a:chOff x="0" y="2003371"/>
            <a:chExt cx="20104100" cy="9308465"/>
          </a:xfrm>
        </p:grpSpPr>
        <p:sp>
          <p:nvSpPr>
            <p:cNvPr id="3" name="object 3"/>
            <p:cNvSpPr/>
            <p:nvPr/>
          </p:nvSpPr>
          <p:spPr>
            <a:xfrm>
              <a:off x="1714303" y="2010912"/>
              <a:ext cx="16817514" cy="74956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0532" y="2007142"/>
              <a:ext cx="16825595" cy="7503795"/>
            </a:xfrm>
            <a:custGeom>
              <a:avLst/>
              <a:gdLst/>
              <a:ahLst/>
              <a:cxnLst/>
              <a:rect l="l" t="t" r="r" b="b"/>
              <a:pathLst>
                <a:path w="16825595" h="7503795">
                  <a:moveTo>
                    <a:pt x="0" y="7503218"/>
                  </a:moveTo>
                  <a:lnTo>
                    <a:pt x="16825055" y="7503218"/>
                  </a:lnTo>
                  <a:lnTo>
                    <a:pt x="16825055" y="0"/>
                  </a:lnTo>
                  <a:lnTo>
                    <a:pt x="0" y="0"/>
                  </a:lnTo>
                  <a:lnTo>
                    <a:pt x="0" y="7503218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24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376427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20" dirty="0">
                <a:solidFill>
                  <a:srgbClr val="18222D"/>
                </a:solidFill>
                <a:latin typeface="Carlito"/>
                <a:cs typeface="Carlito"/>
              </a:rPr>
              <a:t>Draf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Usulan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PPPK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58126"/>
            <a:ext cx="20104100" cy="9353550"/>
            <a:chOff x="0" y="1958126"/>
            <a:chExt cx="20104100" cy="9353550"/>
          </a:xfrm>
        </p:grpSpPr>
        <p:sp>
          <p:nvSpPr>
            <p:cNvPr id="3" name="object 3"/>
            <p:cNvSpPr/>
            <p:nvPr/>
          </p:nvSpPr>
          <p:spPr>
            <a:xfrm>
              <a:off x="1187695" y="1965667"/>
              <a:ext cx="17527617" cy="7563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3924" y="1961896"/>
              <a:ext cx="17535525" cy="7571105"/>
            </a:xfrm>
            <a:custGeom>
              <a:avLst/>
              <a:gdLst/>
              <a:ahLst/>
              <a:cxnLst/>
              <a:rect l="l" t="t" r="r" b="b"/>
              <a:pathLst>
                <a:path w="17535525" h="7571105">
                  <a:moveTo>
                    <a:pt x="0" y="7571086"/>
                  </a:moveTo>
                  <a:lnTo>
                    <a:pt x="17535158" y="7571086"/>
                  </a:lnTo>
                  <a:lnTo>
                    <a:pt x="17535158" y="0"/>
                  </a:lnTo>
                  <a:lnTo>
                    <a:pt x="0" y="0"/>
                  </a:lnTo>
                  <a:lnTo>
                    <a:pt x="0" y="7571086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25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44215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20" dirty="0">
                <a:solidFill>
                  <a:srgbClr val="18222D"/>
                </a:solidFill>
                <a:latin typeface="Carlito"/>
                <a:cs typeface="Carlito"/>
              </a:rPr>
              <a:t>Draf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Usulan</a:t>
            </a:r>
            <a:r>
              <a:rPr sz="2950" b="1" spc="2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Inpassing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43755"/>
            <a:ext cx="20104100" cy="9467850"/>
            <a:chOff x="0" y="1843755"/>
            <a:chExt cx="20104100" cy="9467850"/>
          </a:xfrm>
        </p:grpSpPr>
        <p:sp>
          <p:nvSpPr>
            <p:cNvPr id="3" name="object 3"/>
            <p:cNvSpPr/>
            <p:nvPr/>
          </p:nvSpPr>
          <p:spPr>
            <a:xfrm>
              <a:off x="1896541" y="1851296"/>
              <a:ext cx="16681777" cy="78149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92771" y="1847525"/>
              <a:ext cx="16689705" cy="7822565"/>
            </a:xfrm>
            <a:custGeom>
              <a:avLst/>
              <a:gdLst/>
              <a:ahLst/>
              <a:cxnLst/>
              <a:rect l="l" t="t" r="r" b="b"/>
              <a:pathLst>
                <a:path w="16689705" h="7822565">
                  <a:moveTo>
                    <a:pt x="0" y="7822450"/>
                  </a:moveTo>
                  <a:lnTo>
                    <a:pt x="16689318" y="7822450"/>
                  </a:lnTo>
                  <a:lnTo>
                    <a:pt x="16689318" y="0"/>
                  </a:lnTo>
                  <a:lnTo>
                    <a:pt x="0" y="0"/>
                  </a:lnTo>
                  <a:lnTo>
                    <a:pt x="0" y="7822450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26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29464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</a:t>
            </a:r>
            <a:r>
              <a:rPr sz="2950" b="1" spc="-5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Rekapitulasi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11623"/>
            <a:ext cx="20104100" cy="9399905"/>
            <a:chOff x="0" y="1911623"/>
            <a:chExt cx="20104100" cy="9399905"/>
          </a:xfrm>
        </p:grpSpPr>
        <p:sp>
          <p:nvSpPr>
            <p:cNvPr id="3" name="object 3"/>
            <p:cNvSpPr/>
            <p:nvPr/>
          </p:nvSpPr>
          <p:spPr>
            <a:xfrm>
              <a:off x="1873919" y="1919164"/>
              <a:ext cx="16749646" cy="7953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0148" y="1915394"/>
              <a:ext cx="16757650" cy="7960995"/>
            </a:xfrm>
            <a:custGeom>
              <a:avLst/>
              <a:gdLst/>
              <a:ahLst/>
              <a:cxnLst/>
              <a:rect l="l" t="t" r="r" b="b"/>
              <a:pathLst>
                <a:path w="16757650" h="7960995">
                  <a:moveTo>
                    <a:pt x="0" y="7960700"/>
                  </a:moveTo>
                  <a:lnTo>
                    <a:pt x="16757187" y="7960700"/>
                  </a:lnTo>
                  <a:lnTo>
                    <a:pt x="16757187" y="0"/>
                  </a:lnTo>
                  <a:lnTo>
                    <a:pt x="0" y="0"/>
                  </a:lnTo>
                  <a:lnTo>
                    <a:pt x="0" y="7960700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27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34423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Formasi</a:t>
            </a:r>
            <a:r>
              <a:rPr sz="2950" b="1" spc="-5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Usulan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74630"/>
            <a:ext cx="20104100" cy="9537065"/>
            <a:chOff x="0" y="1774630"/>
            <a:chExt cx="20104100" cy="9537065"/>
          </a:xfrm>
        </p:grpSpPr>
        <p:sp>
          <p:nvSpPr>
            <p:cNvPr id="3" name="object 3"/>
            <p:cNvSpPr/>
            <p:nvPr/>
          </p:nvSpPr>
          <p:spPr>
            <a:xfrm>
              <a:off x="3061614" y="1782171"/>
              <a:ext cx="14716110" cy="77922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7844" y="1778400"/>
              <a:ext cx="14723744" cy="7800340"/>
            </a:xfrm>
            <a:custGeom>
              <a:avLst/>
              <a:gdLst/>
              <a:ahLst/>
              <a:cxnLst/>
              <a:rect l="l" t="t" r="r" b="b"/>
              <a:pathLst>
                <a:path w="14723744" h="7800340">
                  <a:moveTo>
                    <a:pt x="0" y="7799827"/>
                  </a:moveTo>
                  <a:lnTo>
                    <a:pt x="14723651" y="7799827"/>
                  </a:lnTo>
                  <a:lnTo>
                    <a:pt x="14723651" y="0"/>
                  </a:lnTo>
                  <a:lnTo>
                    <a:pt x="0" y="0"/>
                  </a:lnTo>
                  <a:lnTo>
                    <a:pt x="0" y="7799827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28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358330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Pengaturan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Unit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86272"/>
            <a:ext cx="20104100" cy="9925685"/>
            <a:chOff x="0" y="1386272"/>
            <a:chExt cx="20104100" cy="9925685"/>
          </a:xfrm>
        </p:grpSpPr>
        <p:sp>
          <p:nvSpPr>
            <p:cNvPr id="3" name="object 3"/>
            <p:cNvSpPr/>
            <p:nvPr/>
          </p:nvSpPr>
          <p:spPr>
            <a:xfrm>
              <a:off x="5480994" y="1393813"/>
              <a:ext cx="10564832" cy="90038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77223" y="1390043"/>
              <a:ext cx="10572750" cy="9011920"/>
            </a:xfrm>
            <a:custGeom>
              <a:avLst/>
              <a:gdLst/>
              <a:ahLst/>
              <a:cxnLst/>
              <a:rect l="l" t="t" r="r" b="b"/>
              <a:pathLst>
                <a:path w="10572750" h="9011920">
                  <a:moveTo>
                    <a:pt x="0" y="9011402"/>
                  </a:moveTo>
                  <a:lnTo>
                    <a:pt x="10572373" y="9011402"/>
                  </a:lnTo>
                  <a:lnTo>
                    <a:pt x="10572373" y="0"/>
                  </a:lnTo>
                  <a:lnTo>
                    <a:pt x="0" y="0"/>
                  </a:lnTo>
                  <a:lnTo>
                    <a:pt x="0" y="9011402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29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8952409" y="816591"/>
            <a:ext cx="444817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Pengaturan</a:t>
            </a:r>
            <a:r>
              <a:rPr sz="2950" b="1" spc="-3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Pengguna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3" name="object 3"/>
            <p:cNvSpPr/>
            <p:nvPr/>
          </p:nvSpPr>
          <p:spPr>
            <a:xfrm>
              <a:off x="0" y="8174479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12782" y="643492"/>
            <a:ext cx="2700907" cy="234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6039" y="392792"/>
            <a:ext cx="13381355" cy="1340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  <a:tabLst>
                <a:tab pos="6282690" algn="l"/>
                <a:tab pos="11732895" algn="l"/>
              </a:tabLst>
            </a:pP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P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80" dirty="0">
                <a:solidFill>
                  <a:srgbClr val="132D53"/>
                </a:solidFill>
                <a:latin typeface="Arial"/>
                <a:cs typeface="Arial"/>
              </a:rPr>
              <a:t>YA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20" dirty="0">
                <a:solidFill>
                  <a:srgbClr val="132D53"/>
                </a:solidFill>
                <a:latin typeface="Arial"/>
                <a:cs typeface="Arial"/>
              </a:rPr>
              <a:t>M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225" dirty="0">
                <a:solidFill>
                  <a:srgbClr val="132D53"/>
                </a:solidFill>
                <a:latin typeface="Arial"/>
                <a:cs typeface="Arial"/>
              </a:rPr>
              <a:t>PA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5" dirty="0">
                <a:solidFill>
                  <a:srgbClr val="132D53"/>
                </a:solidFill>
                <a:latin typeface="Arial"/>
                <a:cs typeface="Arial"/>
              </a:rPr>
              <a:t>I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A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	K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B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U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T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U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H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A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	A</a:t>
            </a:r>
            <a:r>
              <a:rPr sz="5250" b="1" spc="-68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S</a:t>
            </a:r>
            <a:r>
              <a:rPr sz="5250" b="1" spc="-69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</a:t>
            </a:r>
            <a:endParaRPr sz="525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65"/>
              </a:spcBef>
            </a:pPr>
            <a:r>
              <a:rPr sz="3300" spc="-5" dirty="0">
                <a:solidFill>
                  <a:srgbClr val="A7957D"/>
                </a:solidFill>
                <a:latin typeface="Arial"/>
                <a:cs typeface="Arial"/>
              </a:rPr>
              <a:t>E</a:t>
            </a:r>
            <a:r>
              <a:rPr sz="3300" spc="-105" dirty="0">
                <a:solidFill>
                  <a:srgbClr val="A7957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A7957D"/>
                </a:solidFill>
                <a:latin typeface="Arial"/>
                <a:cs typeface="Arial"/>
              </a:rPr>
              <a:t>F</a:t>
            </a:r>
            <a:r>
              <a:rPr sz="3300" spc="-105" dirty="0">
                <a:solidFill>
                  <a:srgbClr val="A7957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A7957D"/>
                </a:solidFill>
                <a:latin typeface="Arial"/>
                <a:cs typeface="Arial"/>
              </a:rPr>
              <a:t>O</a:t>
            </a:r>
            <a:r>
              <a:rPr sz="3300" spc="-100" dirty="0">
                <a:solidFill>
                  <a:srgbClr val="A7957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A7957D"/>
                </a:solidFill>
                <a:latin typeface="Arial"/>
                <a:cs typeface="Arial"/>
              </a:rPr>
              <a:t>R</a:t>
            </a:r>
            <a:r>
              <a:rPr sz="3300" spc="-110" dirty="0">
                <a:solidFill>
                  <a:srgbClr val="A7957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A7957D"/>
                </a:solidFill>
                <a:latin typeface="Arial"/>
                <a:cs typeface="Arial"/>
              </a:rPr>
              <a:t>M</a:t>
            </a:r>
            <a:r>
              <a:rPr sz="3300" spc="-105" dirty="0">
                <a:solidFill>
                  <a:srgbClr val="A7957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A7957D"/>
                </a:solidFill>
                <a:latin typeface="Arial"/>
                <a:cs typeface="Arial"/>
              </a:rPr>
              <a:t>A</a:t>
            </a:r>
            <a:r>
              <a:rPr sz="3300" spc="-100" dirty="0">
                <a:solidFill>
                  <a:srgbClr val="A7957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A7957D"/>
                </a:solidFill>
                <a:latin typeface="Arial"/>
                <a:cs typeface="Arial"/>
              </a:rPr>
              <a:t>S</a:t>
            </a:r>
            <a:r>
              <a:rPr sz="3300" spc="-100" dirty="0">
                <a:solidFill>
                  <a:srgbClr val="A7957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A7957D"/>
                </a:solidFill>
                <a:latin typeface="Arial"/>
                <a:cs typeface="Arial"/>
              </a:rPr>
              <a:t>I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6472" y="1813591"/>
            <a:ext cx="2889430" cy="3157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1584" y="1813591"/>
            <a:ext cx="3644779" cy="5654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1584" y="7593709"/>
            <a:ext cx="3644779" cy="3517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6472" y="8096437"/>
            <a:ext cx="2889430" cy="2983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6472" y="5080068"/>
            <a:ext cx="2889430" cy="2890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0534669" y="5342743"/>
            <a:ext cx="1881505" cy="1675764"/>
            <a:chOff x="10534669" y="5342743"/>
            <a:chExt cx="1881505" cy="1675764"/>
          </a:xfrm>
        </p:grpSpPr>
        <p:sp>
          <p:nvSpPr>
            <p:cNvPr id="13" name="object 13"/>
            <p:cNvSpPr/>
            <p:nvPr/>
          </p:nvSpPr>
          <p:spPr>
            <a:xfrm>
              <a:off x="10539696" y="5347770"/>
              <a:ext cx="1871980" cy="1665605"/>
            </a:xfrm>
            <a:custGeom>
              <a:avLst/>
              <a:gdLst/>
              <a:ahLst/>
              <a:cxnLst/>
              <a:rect l="l" t="t" r="r" b="b"/>
              <a:pathLst>
                <a:path w="1871979" h="1665604">
                  <a:moveTo>
                    <a:pt x="1038762" y="0"/>
                  </a:moveTo>
                  <a:lnTo>
                    <a:pt x="1038762" y="416321"/>
                  </a:lnTo>
                  <a:lnTo>
                    <a:pt x="0" y="416321"/>
                  </a:lnTo>
                  <a:lnTo>
                    <a:pt x="0" y="1248965"/>
                  </a:lnTo>
                  <a:lnTo>
                    <a:pt x="1038762" y="1248965"/>
                  </a:lnTo>
                  <a:lnTo>
                    <a:pt x="1038762" y="1665287"/>
                  </a:lnTo>
                  <a:lnTo>
                    <a:pt x="1871405" y="832643"/>
                  </a:lnTo>
                  <a:lnTo>
                    <a:pt x="1038762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39696" y="5347770"/>
              <a:ext cx="1871980" cy="1665605"/>
            </a:xfrm>
            <a:custGeom>
              <a:avLst/>
              <a:gdLst/>
              <a:ahLst/>
              <a:cxnLst/>
              <a:rect l="l" t="t" r="r" b="b"/>
              <a:pathLst>
                <a:path w="1871979" h="1665604">
                  <a:moveTo>
                    <a:pt x="0" y="416321"/>
                  </a:moveTo>
                  <a:lnTo>
                    <a:pt x="1038762" y="416321"/>
                  </a:lnTo>
                  <a:lnTo>
                    <a:pt x="1038762" y="0"/>
                  </a:lnTo>
                  <a:lnTo>
                    <a:pt x="1871405" y="832643"/>
                  </a:lnTo>
                  <a:lnTo>
                    <a:pt x="1038762" y="1665287"/>
                  </a:lnTo>
                  <a:lnTo>
                    <a:pt x="1038762" y="1248965"/>
                  </a:lnTo>
                  <a:lnTo>
                    <a:pt x="0" y="1248965"/>
                  </a:lnTo>
                  <a:lnTo>
                    <a:pt x="0" y="416321"/>
                  </a:lnTo>
                  <a:close/>
                </a:path>
              </a:pathLst>
            </a:custGeom>
            <a:ln w="10054">
              <a:solidFill>
                <a:srgbClr val="075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2642357" y="2733584"/>
            <a:ext cx="5538807" cy="6893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387934" y="10596598"/>
            <a:ext cx="220979" cy="3600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z="1950" b="1" spc="50" dirty="0">
                <a:solidFill>
                  <a:srgbClr val="A4A6A4"/>
                </a:solidFill>
                <a:latin typeface="Arial"/>
                <a:cs typeface="Arial"/>
              </a:rPr>
              <a:t>3</a:t>
            </a:fld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9171" y="11311"/>
            <a:ext cx="5514975" cy="2576830"/>
          </a:xfrm>
          <a:custGeom>
            <a:avLst/>
            <a:gdLst/>
            <a:ahLst/>
            <a:cxnLst/>
            <a:rect l="l" t="t" r="r" b="b"/>
            <a:pathLst>
              <a:path w="5514975" h="2576830">
                <a:moveTo>
                  <a:pt x="5514927" y="0"/>
                </a:moveTo>
                <a:lnTo>
                  <a:pt x="0" y="0"/>
                </a:lnTo>
                <a:lnTo>
                  <a:pt x="18852" y="223923"/>
                </a:lnTo>
                <a:lnTo>
                  <a:pt x="25547" y="277901"/>
                </a:lnTo>
                <a:lnTo>
                  <a:pt x="33030" y="331649"/>
                </a:lnTo>
                <a:lnTo>
                  <a:pt x="41322" y="385117"/>
                </a:lnTo>
                <a:lnTo>
                  <a:pt x="50439" y="438253"/>
                </a:lnTo>
                <a:lnTo>
                  <a:pt x="60401" y="491009"/>
                </a:lnTo>
                <a:lnTo>
                  <a:pt x="71227" y="543333"/>
                </a:lnTo>
                <a:lnTo>
                  <a:pt x="82935" y="595176"/>
                </a:lnTo>
                <a:lnTo>
                  <a:pt x="95544" y="646488"/>
                </a:lnTo>
                <a:lnTo>
                  <a:pt x="109071" y="697218"/>
                </a:lnTo>
                <a:lnTo>
                  <a:pt x="123537" y="747316"/>
                </a:lnTo>
                <a:lnTo>
                  <a:pt x="138960" y="796733"/>
                </a:lnTo>
                <a:lnTo>
                  <a:pt x="155358" y="845417"/>
                </a:lnTo>
                <a:lnTo>
                  <a:pt x="172750" y="893319"/>
                </a:lnTo>
                <a:lnTo>
                  <a:pt x="191154" y="940389"/>
                </a:lnTo>
                <a:lnTo>
                  <a:pt x="210590" y="986577"/>
                </a:lnTo>
                <a:lnTo>
                  <a:pt x="231075" y="1031831"/>
                </a:lnTo>
                <a:lnTo>
                  <a:pt x="252629" y="1076103"/>
                </a:lnTo>
                <a:lnTo>
                  <a:pt x="275270" y="1119342"/>
                </a:lnTo>
                <a:lnTo>
                  <a:pt x="299016" y="1161498"/>
                </a:lnTo>
                <a:lnTo>
                  <a:pt x="323887" y="1202521"/>
                </a:lnTo>
                <a:lnTo>
                  <a:pt x="349901" y="1242360"/>
                </a:lnTo>
                <a:lnTo>
                  <a:pt x="377077" y="1280966"/>
                </a:lnTo>
                <a:lnTo>
                  <a:pt x="405433" y="1318287"/>
                </a:lnTo>
                <a:lnTo>
                  <a:pt x="434988" y="1354275"/>
                </a:lnTo>
                <a:lnTo>
                  <a:pt x="465760" y="1388879"/>
                </a:lnTo>
                <a:lnTo>
                  <a:pt x="497769" y="1422049"/>
                </a:lnTo>
                <a:lnTo>
                  <a:pt x="531032" y="1453735"/>
                </a:lnTo>
                <a:lnTo>
                  <a:pt x="565569" y="1483886"/>
                </a:lnTo>
                <a:lnTo>
                  <a:pt x="605053" y="1515759"/>
                </a:lnTo>
                <a:lnTo>
                  <a:pt x="645723" y="1545056"/>
                </a:lnTo>
                <a:lnTo>
                  <a:pt x="687475" y="1571763"/>
                </a:lnTo>
                <a:lnTo>
                  <a:pt x="730206" y="1595864"/>
                </a:lnTo>
                <a:lnTo>
                  <a:pt x="773812" y="1617344"/>
                </a:lnTo>
                <a:lnTo>
                  <a:pt x="818189" y="1636188"/>
                </a:lnTo>
                <a:lnTo>
                  <a:pt x="863233" y="1652381"/>
                </a:lnTo>
                <a:lnTo>
                  <a:pt x="908842" y="1665908"/>
                </a:lnTo>
                <a:lnTo>
                  <a:pt x="954910" y="1676753"/>
                </a:lnTo>
                <a:lnTo>
                  <a:pt x="1001335" y="1684903"/>
                </a:lnTo>
                <a:lnTo>
                  <a:pt x="1048012" y="1690341"/>
                </a:lnTo>
                <a:lnTo>
                  <a:pt x="1094839" y="1693053"/>
                </a:lnTo>
                <a:lnTo>
                  <a:pt x="1141711" y="1693023"/>
                </a:lnTo>
                <a:lnTo>
                  <a:pt x="1188525" y="1690237"/>
                </a:lnTo>
                <a:lnTo>
                  <a:pt x="1235177" y="1684679"/>
                </a:lnTo>
                <a:lnTo>
                  <a:pt x="1281563" y="1676335"/>
                </a:lnTo>
                <a:lnTo>
                  <a:pt x="1327580" y="1665189"/>
                </a:lnTo>
                <a:lnTo>
                  <a:pt x="1373123" y="1651226"/>
                </a:lnTo>
                <a:lnTo>
                  <a:pt x="1418091" y="1634431"/>
                </a:lnTo>
                <a:lnTo>
                  <a:pt x="1462377" y="1614790"/>
                </a:lnTo>
                <a:lnTo>
                  <a:pt x="1505880" y="1592286"/>
                </a:lnTo>
                <a:lnTo>
                  <a:pt x="1549340" y="1567457"/>
                </a:lnTo>
                <a:lnTo>
                  <a:pt x="1591937" y="1540269"/>
                </a:lnTo>
                <a:lnTo>
                  <a:pt x="1633796" y="1511085"/>
                </a:lnTo>
                <a:lnTo>
                  <a:pt x="1675039" y="1480268"/>
                </a:lnTo>
                <a:lnTo>
                  <a:pt x="1715791" y="1448182"/>
                </a:lnTo>
                <a:lnTo>
                  <a:pt x="1756177" y="1415190"/>
                </a:lnTo>
                <a:lnTo>
                  <a:pt x="1796319" y="1381655"/>
                </a:lnTo>
                <a:lnTo>
                  <a:pt x="1876373" y="1314410"/>
                </a:lnTo>
                <a:lnTo>
                  <a:pt x="1916531" y="1281426"/>
                </a:lnTo>
                <a:lnTo>
                  <a:pt x="1956944" y="1249352"/>
                </a:lnTo>
                <a:lnTo>
                  <a:pt x="1997734" y="1218552"/>
                </a:lnTo>
                <a:lnTo>
                  <a:pt x="2039025" y="1189388"/>
                </a:lnTo>
                <a:lnTo>
                  <a:pt x="2080942" y="1162224"/>
                </a:lnTo>
                <a:lnTo>
                  <a:pt x="2123609" y="1137424"/>
                </a:lnTo>
                <a:lnTo>
                  <a:pt x="2167150" y="1115350"/>
                </a:lnTo>
                <a:lnTo>
                  <a:pt x="2211689" y="1096366"/>
                </a:lnTo>
                <a:lnTo>
                  <a:pt x="2256272" y="1080223"/>
                </a:lnTo>
                <a:lnTo>
                  <a:pt x="2301681" y="1067672"/>
                </a:lnTo>
                <a:lnTo>
                  <a:pt x="2347729" y="1058682"/>
                </a:lnTo>
                <a:lnTo>
                  <a:pt x="2394231" y="1053220"/>
                </a:lnTo>
                <a:lnTo>
                  <a:pt x="2440998" y="1051256"/>
                </a:lnTo>
                <a:lnTo>
                  <a:pt x="2487844" y="1052757"/>
                </a:lnTo>
                <a:lnTo>
                  <a:pt x="2534582" y="1057693"/>
                </a:lnTo>
                <a:lnTo>
                  <a:pt x="2581024" y="1066032"/>
                </a:lnTo>
                <a:lnTo>
                  <a:pt x="2626984" y="1077743"/>
                </a:lnTo>
                <a:lnTo>
                  <a:pt x="2672275" y="1092793"/>
                </a:lnTo>
                <a:lnTo>
                  <a:pt x="2716709" y="1111153"/>
                </a:lnTo>
                <a:lnTo>
                  <a:pt x="2760100" y="1132789"/>
                </a:lnTo>
                <a:lnTo>
                  <a:pt x="2802260" y="1157671"/>
                </a:lnTo>
                <a:lnTo>
                  <a:pt x="2843003" y="1185768"/>
                </a:lnTo>
                <a:lnTo>
                  <a:pt x="2882142" y="1217048"/>
                </a:lnTo>
                <a:lnTo>
                  <a:pt x="2919489" y="1251478"/>
                </a:lnTo>
                <a:lnTo>
                  <a:pt x="2952898" y="1284625"/>
                </a:lnTo>
                <a:lnTo>
                  <a:pt x="2984768" y="1319558"/>
                </a:lnTo>
                <a:lnTo>
                  <a:pt x="3015225" y="1356135"/>
                </a:lnTo>
                <a:lnTo>
                  <a:pt x="3044395" y="1394212"/>
                </a:lnTo>
                <a:lnTo>
                  <a:pt x="3072406" y="1433648"/>
                </a:lnTo>
                <a:lnTo>
                  <a:pt x="3099384" y="1474299"/>
                </a:lnTo>
                <a:lnTo>
                  <a:pt x="3125457" y="1516023"/>
                </a:lnTo>
                <a:lnTo>
                  <a:pt x="3150751" y="1558678"/>
                </a:lnTo>
                <a:lnTo>
                  <a:pt x="3175394" y="1602120"/>
                </a:lnTo>
                <a:lnTo>
                  <a:pt x="3199512" y="1646208"/>
                </a:lnTo>
                <a:lnTo>
                  <a:pt x="3223232" y="1690798"/>
                </a:lnTo>
                <a:lnTo>
                  <a:pt x="3246681" y="1735747"/>
                </a:lnTo>
                <a:lnTo>
                  <a:pt x="3316672" y="1871328"/>
                </a:lnTo>
                <a:lnTo>
                  <a:pt x="3340306" y="1916290"/>
                </a:lnTo>
                <a:lnTo>
                  <a:pt x="3364304" y="1960899"/>
                </a:lnTo>
                <a:lnTo>
                  <a:pt x="3388793" y="2005011"/>
                </a:lnTo>
                <a:lnTo>
                  <a:pt x="3413900" y="2048485"/>
                </a:lnTo>
                <a:lnTo>
                  <a:pt x="3439750" y="2091177"/>
                </a:lnTo>
                <a:lnTo>
                  <a:pt x="3466472" y="2132945"/>
                </a:lnTo>
                <a:lnTo>
                  <a:pt x="3494193" y="2173647"/>
                </a:lnTo>
                <a:lnTo>
                  <a:pt x="3523038" y="2213139"/>
                </a:lnTo>
                <a:lnTo>
                  <a:pt x="3553136" y="2251279"/>
                </a:lnTo>
                <a:lnTo>
                  <a:pt x="3587658" y="2289682"/>
                </a:lnTo>
                <a:lnTo>
                  <a:pt x="3623697" y="2325803"/>
                </a:lnTo>
                <a:lnTo>
                  <a:pt x="3661146" y="2359615"/>
                </a:lnTo>
                <a:lnTo>
                  <a:pt x="3699902" y="2391089"/>
                </a:lnTo>
                <a:lnTo>
                  <a:pt x="3739858" y="2420198"/>
                </a:lnTo>
                <a:lnTo>
                  <a:pt x="3780909" y="2446915"/>
                </a:lnTo>
                <a:lnTo>
                  <a:pt x="3822950" y="2471212"/>
                </a:lnTo>
                <a:lnTo>
                  <a:pt x="3865876" y="2493062"/>
                </a:lnTo>
                <a:lnTo>
                  <a:pt x="3909581" y="2512437"/>
                </a:lnTo>
                <a:lnTo>
                  <a:pt x="3953960" y="2529309"/>
                </a:lnTo>
                <a:lnTo>
                  <a:pt x="3998909" y="2543652"/>
                </a:lnTo>
                <a:lnTo>
                  <a:pt x="4044320" y="2555437"/>
                </a:lnTo>
                <a:lnTo>
                  <a:pt x="4090091" y="2564637"/>
                </a:lnTo>
                <a:lnTo>
                  <a:pt x="4136114" y="2571224"/>
                </a:lnTo>
                <a:lnTo>
                  <a:pt x="4182285" y="2575171"/>
                </a:lnTo>
                <a:lnTo>
                  <a:pt x="4228499" y="2576451"/>
                </a:lnTo>
                <a:lnTo>
                  <a:pt x="4274651" y="2575036"/>
                </a:lnTo>
                <a:lnTo>
                  <a:pt x="4320634" y="2570898"/>
                </a:lnTo>
                <a:lnTo>
                  <a:pt x="4366344" y="2564009"/>
                </a:lnTo>
                <a:lnTo>
                  <a:pt x="4411676" y="2554343"/>
                </a:lnTo>
                <a:lnTo>
                  <a:pt x="4456524" y="2541872"/>
                </a:lnTo>
                <a:lnTo>
                  <a:pt x="4500783" y="2526568"/>
                </a:lnTo>
                <a:lnTo>
                  <a:pt x="4544348" y="2508404"/>
                </a:lnTo>
                <a:lnTo>
                  <a:pt x="4587244" y="2486831"/>
                </a:lnTo>
                <a:lnTo>
                  <a:pt x="4629378" y="2462921"/>
                </a:lnTo>
                <a:lnTo>
                  <a:pt x="4670877" y="2437053"/>
                </a:lnTo>
                <a:lnTo>
                  <a:pt x="4711869" y="2409606"/>
                </a:lnTo>
                <a:lnTo>
                  <a:pt x="4752480" y="2380961"/>
                </a:lnTo>
                <a:lnTo>
                  <a:pt x="4792837" y="2351495"/>
                </a:lnTo>
                <a:lnTo>
                  <a:pt x="4873295" y="2291626"/>
                </a:lnTo>
                <a:lnTo>
                  <a:pt x="4913650" y="2261981"/>
                </a:lnTo>
                <a:lnTo>
                  <a:pt x="4954258" y="2233036"/>
                </a:lnTo>
                <a:lnTo>
                  <a:pt x="4995246" y="2205169"/>
                </a:lnTo>
                <a:lnTo>
                  <a:pt x="5036740" y="2178761"/>
                </a:lnTo>
                <a:lnTo>
                  <a:pt x="5078868" y="2154192"/>
                </a:lnTo>
                <a:lnTo>
                  <a:pt x="5121756" y="2131840"/>
                </a:lnTo>
                <a:lnTo>
                  <a:pt x="5165532" y="2112086"/>
                </a:lnTo>
                <a:lnTo>
                  <a:pt x="5216480" y="2095006"/>
                </a:lnTo>
                <a:lnTo>
                  <a:pt x="5268129" y="2082066"/>
                </a:lnTo>
                <a:lnTo>
                  <a:pt x="5320291" y="2073216"/>
                </a:lnTo>
                <a:lnTo>
                  <a:pt x="5372775" y="2068408"/>
                </a:lnTo>
                <a:lnTo>
                  <a:pt x="5425393" y="2067591"/>
                </a:lnTo>
                <a:lnTo>
                  <a:pt x="5477956" y="2070716"/>
                </a:lnTo>
                <a:lnTo>
                  <a:pt x="5514927" y="2077093"/>
                </a:lnTo>
                <a:lnTo>
                  <a:pt x="55149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64013" y="5025159"/>
            <a:ext cx="3470275" cy="13150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58115" marR="5080" indent="-146050">
              <a:lnSpc>
                <a:spcPts val="4810"/>
              </a:lnSpc>
              <a:spcBef>
                <a:spcPts val="705"/>
              </a:spcBef>
            </a:pPr>
            <a:r>
              <a:rPr sz="4450" b="1" spc="-135" dirty="0">
                <a:latin typeface="Arial"/>
                <a:cs typeface="Arial"/>
              </a:rPr>
              <a:t>PEMB</a:t>
            </a:r>
            <a:r>
              <a:rPr sz="4450" b="1" spc="-225" dirty="0">
                <a:latin typeface="Arial"/>
                <a:cs typeface="Arial"/>
              </a:rPr>
              <a:t>U</a:t>
            </a:r>
            <a:r>
              <a:rPr sz="4450" b="1" spc="-400" dirty="0">
                <a:latin typeface="Arial"/>
                <a:cs typeface="Arial"/>
              </a:rPr>
              <a:t>A</a:t>
            </a:r>
            <a:r>
              <a:rPr sz="4450" b="1" spc="-415" dirty="0">
                <a:latin typeface="Arial"/>
                <a:cs typeface="Arial"/>
              </a:rPr>
              <a:t>T</a:t>
            </a:r>
            <a:r>
              <a:rPr sz="4450" b="1" spc="70" dirty="0">
                <a:latin typeface="Arial"/>
                <a:cs typeface="Arial"/>
              </a:rPr>
              <a:t>AN  </a:t>
            </a:r>
            <a:r>
              <a:rPr sz="4450" b="1" spc="-120" dirty="0">
                <a:latin typeface="Arial"/>
                <a:cs typeface="Arial"/>
              </a:rPr>
              <a:t>PENGGUNA</a:t>
            </a:r>
            <a:endParaRPr sz="4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8801" y="10616482"/>
            <a:ext cx="3149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45" dirty="0">
                <a:solidFill>
                  <a:srgbClr val="A4A6A4"/>
                </a:solidFill>
                <a:latin typeface="Arial"/>
                <a:cs typeface="Arial"/>
              </a:rPr>
              <a:t>30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75353" y="5395530"/>
            <a:ext cx="593725" cy="582295"/>
            <a:chOff x="6975353" y="5395530"/>
            <a:chExt cx="593725" cy="582295"/>
          </a:xfrm>
        </p:grpSpPr>
        <p:sp>
          <p:nvSpPr>
            <p:cNvPr id="6" name="object 6"/>
            <p:cNvSpPr/>
            <p:nvPr/>
          </p:nvSpPr>
          <p:spPr>
            <a:xfrm>
              <a:off x="6975353" y="5953558"/>
              <a:ext cx="593725" cy="24130"/>
            </a:xfrm>
            <a:custGeom>
              <a:avLst/>
              <a:gdLst/>
              <a:ahLst/>
              <a:cxnLst/>
              <a:rect l="l" t="t" r="r" b="b"/>
              <a:pathLst>
                <a:path w="593725" h="24129">
                  <a:moveTo>
                    <a:pt x="587039" y="0"/>
                  </a:moveTo>
                  <a:lnTo>
                    <a:pt x="6179" y="0"/>
                  </a:lnTo>
                  <a:lnTo>
                    <a:pt x="0" y="5969"/>
                  </a:lnTo>
                  <a:lnTo>
                    <a:pt x="0" y="17909"/>
                  </a:lnTo>
                  <a:lnTo>
                    <a:pt x="6179" y="23879"/>
                  </a:lnTo>
                  <a:lnTo>
                    <a:pt x="587039" y="23879"/>
                  </a:lnTo>
                  <a:lnTo>
                    <a:pt x="593219" y="17909"/>
                  </a:lnTo>
                  <a:lnTo>
                    <a:pt x="593219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489" y="5876892"/>
              <a:ext cx="98031" cy="100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7537" y="5780117"/>
              <a:ext cx="99288" cy="197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8187" y="5409363"/>
              <a:ext cx="508000" cy="568325"/>
            </a:xfrm>
            <a:custGeom>
              <a:avLst/>
              <a:gdLst/>
              <a:ahLst/>
              <a:cxnLst/>
              <a:rect l="l" t="t" r="r" b="b"/>
              <a:pathLst>
                <a:path w="508000" h="568325">
                  <a:moveTo>
                    <a:pt x="358190" y="277647"/>
                  </a:moveTo>
                  <a:lnTo>
                    <a:pt x="352018" y="271475"/>
                  </a:lnTo>
                  <a:lnTo>
                    <a:pt x="333375" y="271475"/>
                  </a:lnTo>
                  <a:lnTo>
                    <a:pt x="333375" y="296189"/>
                  </a:lnTo>
                  <a:lnTo>
                    <a:pt x="333375" y="543369"/>
                  </a:lnTo>
                  <a:lnTo>
                    <a:pt x="283730" y="543369"/>
                  </a:lnTo>
                  <a:lnTo>
                    <a:pt x="283730" y="296189"/>
                  </a:lnTo>
                  <a:lnTo>
                    <a:pt x="333375" y="296189"/>
                  </a:lnTo>
                  <a:lnTo>
                    <a:pt x="333375" y="271475"/>
                  </a:lnTo>
                  <a:lnTo>
                    <a:pt x="265087" y="271475"/>
                  </a:lnTo>
                  <a:lnTo>
                    <a:pt x="258902" y="277647"/>
                  </a:lnTo>
                  <a:lnTo>
                    <a:pt x="258902" y="561898"/>
                  </a:lnTo>
                  <a:lnTo>
                    <a:pt x="265087" y="568083"/>
                  </a:lnTo>
                  <a:lnTo>
                    <a:pt x="352018" y="568083"/>
                  </a:lnTo>
                  <a:lnTo>
                    <a:pt x="358190" y="561898"/>
                  </a:lnTo>
                  <a:lnTo>
                    <a:pt x="358190" y="543369"/>
                  </a:lnTo>
                  <a:lnTo>
                    <a:pt x="358190" y="296189"/>
                  </a:lnTo>
                  <a:lnTo>
                    <a:pt x="358190" y="277647"/>
                  </a:lnTo>
                  <a:close/>
                </a:path>
                <a:path w="508000" h="568325">
                  <a:moveTo>
                    <a:pt x="471309" y="6172"/>
                  </a:moveTo>
                  <a:lnTo>
                    <a:pt x="465124" y="0"/>
                  </a:lnTo>
                  <a:lnTo>
                    <a:pt x="452666" y="0"/>
                  </a:lnTo>
                  <a:lnTo>
                    <a:pt x="6184" y="297027"/>
                  </a:lnTo>
                  <a:lnTo>
                    <a:pt x="0" y="303199"/>
                  </a:lnTo>
                  <a:lnTo>
                    <a:pt x="0" y="315569"/>
                  </a:lnTo>
                  <a:lnTo>
                    <a:pt x="6184" y="321741"/>
                  </a:lnTo>
                  <a:lnTo>
                    <a:pt x="18643" y="321741"/>
                  </a:lnTo>
                  <a:lnTo>
                    <a:pt x="465124" y="24714"/>
                  </a:lnTo>
                  <a:lnTo>
                    <a:pt x="471309" y="18542"/>
                  </a:lnTo>
                  <a:lnTo>
                    <a:pt x="471309" y="6172"/>
                  </a:lnTo>
                  <a:close/>
                </a:path>
                <a:path w="508000" h="568325">
                  <a:moveTo>
                    <a:pt x="507758" y="178358"/>
                  </a:moveTo>
                  <a:lnTo>
                    <a:pt x="501573" y="172186"/>
                  </a:lnTo>
                  <a:lnTo>
                    <a:pt x="482930" y="172186"/>
                  </a:lnTo>
                  <a:lnTo>
                    <a:pt x="482930" y="196900"/>
                  </a:lnTo>
                  <a:lnTo>
                    <a:pt x="482930" y="543369"/>
                  </a:lnTo>
                  <a:lnTo>
                    <a:pt x="433285" y="543369"/>
                  </a:lnTo>
                  <a:lnTo>
                    <a:pt x="433285" y="196900"/>
                  </a:lnTo>
                  <a:lnTo>
                    <a:pt x="482930" y="196900"/>
                  </a:lnTo>
                  <a:lnTo>
                    <a:pt x="482930" y="172186"/>
                  </a:lnTo>
                  <a:lnTo>
                    <a:pt x="414642" y="172186"/>
                  </a:lnTo>
                  <a:lnTo>
                    <a:pt x="408470" y="178358"/>
                  </a:lnTo>
                  <a:lnTo>
                    <a:pt x="408470" y="561898"/>
                  </a:lnTo>
                  <a:lnTo>
                    <a:pt x="414642" y="568083"/>
                  </a:lnTo>
                  <a:lnTo>
                    <a:pt x="501573" y="568083"/>
                  </a:lnTo>
                  <a:lnTo>
                    <a:pt x="507758" y="561898"/>
                  </a:lnTo>
                  <a:lnTo>
                    <a:pt x="507758" y="543369"/>
                  </a:lnTo>
                  <a:lnTo>
                    <a:pt x="507758" y="196900"/>
                  </a:lnTo>
                  <a:lnTo>
                    <a:pt x="507758" y="1783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3819" y="5395530"/>
              <a:ext cx="125682" cy="136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7353" y="4765862"/>
            <a:ext cx="4254500" cy="3324860"/>
          </a:xfrm>
          <a:custGeom>
            <a:avLst/>
            <a:gdLst/>
            <a:ahLst/>
            <a:cxnLst/>
            <a:rect l="l" t="t" r="r" b="b"/>
            <a:pathLst>
              <a:path w="4254500" h="3324859">
                <a:moveTo>
                  <a:pt x="0" y="3324290"/>
                </a:moveTo>
                <a:lnTo>
                  <a:pt x="4254337" y="3324290"/>
                </a:lnTo>
                <a:lnTo>
                  <a:pt x="4254337" y="0"/>
                </a:lnTo>
                <a:lnTo>
                  <a:pt x="0" y="0"/>
                </a:lnTo>
                <a:lnTo>
                  <a:pt x="0" y="3324290"/>
                </a:lnTo>
                <a:close/>
              </a:path>
            </a:pathLst>
          </a:custGeom>
          <a:ln w="7540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1123" y="4755180"/>
            <a:ext cx="4246880" cy="3331210"/>
          </a:xfrm>
          <a:prstGeom prst="rect">
            <a:avLst/>
          </a:prstGeom>
          <a:solidFill>
            <a:srgbClr val="CACACD"/>
          </a:solidFill>
        </p:spPr>
        <p:txBody>
          <a:bodyPr vert="horz" wrap="square" lIns="0" tIns="41275" rIns="0" bIns="0" rtlCol="0">
            <a:spAutoFit/>
          </a:bodyPr>
          <a:lstStyle/>
          <a:p>
            <a:pPr marL="71120" marR="175260">
              <a:lnSpc>
                <a:spcPct val="99400"/>
              </a:lnSpc>
              <a:spcBef>
                <a:spcPts val="325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ini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bertugas 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menyampaikan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struktur  </a:t>
            </a:r>
            <a:r>
              <a:rPr sz="2650" b="1" spc="-80" dirty="0">
                <a:solidFill>
                  <a:srgbClr val="18222D"/>
                </a:solidFill>
                <a:latin typeface="Arial"/>
                <a:cs typeface="Arial"/>
              </a:rPr>
              <a:t>organsasi, </a:t>
            </a:r>
            <a:r>
              <a:rPr sz="2650" b="1" spc="5" dirty="0">
                <a:solidFill>
                  <a:srgbClr val="18222D"/>
                </a:solidFill>
                <a:latin typeface="Arial"/>
                <a:cs typeface="Arial"/>
              </a:rPr>
              <a:t>pengimputan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70" dirty="0">
                <a:solidFill>
                  <a:srgbClr val="18222D"/>
                </a:solidFill>
                <a:latin typeface="Arial"/>
                <a:cs typeface="Arial"/>
              </a:rPr>
              <a:t>: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50" dirty="0">
                <a:solidFill>
                  <a:srgbClr val="18222D"/>
                </a:solidFill>
                <a:latin typeface="Arial"/>
                <a:cs typeface="Arial"/>
              </a:rPr>
              <a:t>Peta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55" dirty="0">
                <a:solidFill>
                  <a:srgbClr val="18222D"/>
                </a:solidFill>
                <a:latin typeface="Arial"/>
                <a:cs typeface="Arial"/>
              </a:rPr>
              <a:t>Jabatan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20" dirty="0">
                <a:solidFill>
                  <a:srgbClr val="18222D"/>
                </a:solidFill>
                <a:latin typeface="Arial"/>
                <a:cs typeface="Arial"/>
              </a:rPr>
              <a:t>Anjab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6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165" dirty="0">
                <a:solidFill>
                  <a:srgbClr val="18222D"/>
                </a:solidFill>
                <a:latin typeface="Arial"/>
                <a:cs typeface="Arial"/>
              </a:rPr>
              <a:t>ABK</a:t>
            </a:r>
            <a:endParaRPr sz="2650">
              <a:latin typeface="Arial"/>
              <a:cs typeface="Arial"/>
            </a:endParaRPr>
          </a:p>
          <a:p>
            <a:pPr marL="636905" indent="-566420">
              <a:lnSpc>
                <a:spcPts val="3175"/>
              </a:lnSpc>
              <a:buAutoNum type="alphaLcPeriod"/>
              <a:tabLst>
                <a:tab pos="636905" algn="l"/>
                <a:tab pos="637540" algn="l"/>
              </a:tabLst>
            </a:pPr>
            <a:r>
              <a:rPr sz="2650" b="1" spc="-130" dirty="0">
                <a:solidFill>
                  <a:srgbClr val="18222D"/>
                </a:solidFill>
                <a:latin typeface="Arial"/>
                <a:cs typeface="Arial"/>
              </a:rPr>
              <a:t>Kelas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jabatan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5185" y="4901599"/>
            <a:ext cx="5246370" cy="3324860"/>
          </a:xfrm>
          <a:prstGeom prst="rect">
            <a:avLst/>
          </a:prstGeom>
          <a:solidFill>
            <a:srgbClr val="5AB7F3"/>
          </a:solidFill>
          <a:ln w="7540">
            <a:solidFill>
              <a:srgbClr val="0D80C8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5565" marR="1199515">
              <a:lnSpc>
                <a:spcPts val="3160"/>
              </a:lnSpc>
              <a:spcBef>
                <a:spcPts val="345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ini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bertugas </a:t>
            </a:r>
            <a:r>
              <a:rPr sz="2650" b="1" spc="25" dirty="0">
                <a:solidFill>
                  <a:srgbClr val="18222D"/>
                </a:solidFill>
                <a:latin typeface="Arial"/>
                <a:cs typeface="Arial"/>
              </a:rPr>
              <a:t>input  </a:t>
            </a: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jumlah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r>
              <a:rPr sz="2650" b="1" spc="-5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70" dirty="0">
                <a:solidFill>
                  <a:srgbClr val="18222D"/>
                </a:solidFill>
                <a:latin typeface="Arial"/>
                <a:cs typeface="Arial"/>
              </a:rPr>
              <a:t>:</a:t>
            </a:r>
            <a:endParaRPr sz="2650">
              <a:latin typeface="Arial"/>
              <a:cs typeface="Arial"/>
            </a:endParaRPr>
          </a:p>
          <a:p>
            <a:pPr marL="641350" indent="-566420">
              <a:lnSpc>
                <a:spcPts val="3055"/>
              </a:lnSpc>
              <a:buAutoNum type="alphaLcPeriod"/>
              <a:tabLst>
                <a:tab pos="641350" algn="l"/>
                <a:tab pos="641985" algn="l"/>
              </a:tabLst>
            </a:pP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Mengisikan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setiap </a:t>
            </a:r>
            <a:r>
              <a:rPr sz="2650" b="1" spc="40" dirty="0">
                <a:solidFill>
                  <a:srgbClr val="18222D"/>
                </a:solidFill>
                <a:latin typeface="Arial"/>
                <a:cs typeface="Arial"/>
              </a:rPr>
              <a:t>NIP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65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endParaRPr sz="2650">
              <a:latin typeface="Arial"/>
              <a:cs typeface="Arial"/>
            </a:endParaRPr>
          </a:p>
          <a:p>
            <a:pPr marL="641350" marR="489584" indent="-565785">
              <a:lnSpc>
                <a:spcPts val="3170"/>
              </a:lnSpc>
              <a:spcBef>
                <a:spcPts val="110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Mengisikan </a:t>
            </a:r>
            <a:r>
              <a:rPr sz="2650" b="1" spc="-85" dirty="0">
                <a:solidFill>
                  <a:srgbClr val="18222D"/>
                </a:solidFill>
                <a:latin typeface="Arial"/>
                <a:cs typeface="Arial"/>
              </a:rPr>
              <a:t>usul 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kebutuhanan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(PNS </a:t>
            </a:r>
            <a:r>
              <a:rPr sz="2650" b="1" spc="330" dirty="0">
                <a:solidFill>
                  <a:srgbClr val="18222D"/>
                </a:solidFill>
                <a:latin typeface="Arial"/>
                <a:cs typeface="Arial"/>
              </a:rPr>
              <a:t>&amp;  </a:t>
            </a:r>
            <a:r>
              <a:rPr sz="2650" b="1" spc="-114" dirty="0">
                <a:solidFill>
                  <a:srgbClr val="18222D"/>
                </a:solidFill>
                <a:latin typeface="Arial"/>
                <a:cs typeface="Arial"/>
              </a:rPr>
              <a:t>PPPK)</a:t>
            </a:r>
            <a:endParaRPr sz="2650">
              <a:latin typeface="Arial"/>
              <a:cs typeface="Arial"/>
            </a:endParaRPr>
          </a:p>
          <a:p>
            <a:pPr marL="565150" marR="903605" indent="-565150" algn="r">
              <a:lnSpc>
                <a:spcPts val="3050"/>
              </a:lnSpc>
              <a:buAutoNum type="alphaLcPeriod"/>
              <a:tabLst>
                <a:tab pos="565150" algn="l"/>
                <a:tab pos="641985" algn="l"/>
              </a:tabLst>
            </a:pPr>
            <a:r>
              <a:rPr sz="2650" b="1" spc="10" dirty="0">
                <a:solidFill>
                  <a:srgbClr val="18222D"/>
                </a:solidFill>
                <a:latin typeface="Arial"/>
                <a:cs typeface="Arial"/>
              </a:rPr>
              <a:t>Melakukan Mutasi</a:t>
            </a:r>
            <a:r>
              <a:rPr sz="2650" b="1" spc="-8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ASN</a:t>
            </a:r>
            <a:endParaRPr sz="2650">
              <a:latin typeface="Arial"/>
              <a:cs typeface="Arial"/>
            </a:endParaRPr>
          </a:p>
          <a:p>
            <a:pPr marR="836294" algn="r">
              <a:lnSpc>
                <a:spcPts val="3175"/>
              </a:lnSpc>
            </a:pPr>
            <a:r>
              <a:rPr sz="2650" b="1" spc="-30" dirty="0">
                <a:solidFill>
                  <a:srgbClr val="18222D"/>
                </a:solidFill>
                <a:latin typeface="Arial"/>
                <a:cs typeface="Arial"/>
              </a:rPr>
              <a:t>(Kekurangan,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Kelebihan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44196" y="8135057"/>
            <a:ext cx="311277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atau </a:t>
            </a:r>
            <a:r>
              <a:rPr sz="2650" b="1" spc="-70" dirty="0">
                <a:solidFill>
                  <a:srgbClr val="18222D"/>
                </a:solidFill>
                <a:latin typeface="Arial"/>
                <a:cs typeface="Arial"/>
              </a:rPr>
              <a:t>masih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kosong)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84415" y="731469"/>
            <a:ext cx="5255260" cy="2343150"/>
            <a:chOff x="8184415" y="731469"/>
            <a:chExt cx="5255260" cy="2343150"/>
          </a:xfrm>
        </p:grpSpPr>
        <p:sp>
          <p:nvSpPr>
            <p:cNvPr id="7" name="object 7"/>
            <p:cNvSpPr/>
            <p:nvPr/>
          </p:nvSpPr>
          <p:spPr>
            <a:xfrm>
              <a:off x="8188185" y="735239"/>
              <a:ext cx="5247640" cy="2335530"/>
            </a:xfrm>
            <a:custGeom>
              <a:avLst/>
              <a:gdLst/>
              <a:ahLst/>
              <a:cxnLst/>
              <a:rect l="l" t="t" r="r" b="b"/>
              <a:pathLst>
                <a:path w="5247640" h="2335530">
                  <a:moveTo>
                    <a:pt x="5247225" y="0"/>
                  </a:moveTo>
                  <a:lnTo>
                    <a:pt x="0" y="0"/>
                  </a:lnTo>
                  <a:lnTo>
                    <a:pt x="0" y="2335172"/>
                  </a:lnTo>
                  <a:lnTo>
                    <a:pt x="5247225" y="2335172"/>
                  </a:lnTo>
                  <a:lnTo>
                    <a:pt x="5247225" y="0"/>
                  </a:lnTo>
                  <a:close/>
                </a:path>
              </a:pathLst>
            </a:custGeom>
            <a:solidFill>
              <a:srgbClr val="9FD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88185" y="735239"/>
              <a:ext cx="5247640" cy="2335530"/>
            </a:xfrm>
            <a:custGeom>
              <a:avLst/>
              <a:gdLst/>
              <a:ahLst/>
              <a:cxnLst/>
              <a:rect l="l" t="t" r="r" b="b"/>
              <a:pathLst>
                <a:path w="5247640" h="2335530">
                  <a:moveTo>
                    <a:pt x="0" y="2335172"/>
                  </a:moveTo>
                  <a:lnTo>
                    <a:pt x="5247225" y="2335172"/>
                  </a:lnTo>
                  <a:lnTo>
                    <a:pt x="5247225" y="0"/>
                  </a:lnTo>
                  <a:lnTo>
                    <a:pt x="0" y="0"/>
                  </a:lnTo>
                  <a:lnTo>
                    <a:pt x="0" y="2335172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77915" y="320489"/>
            <a:ext cx="6353810" cy="3061970"/>
          </a:xfrm>
          <a:prstGeom prst="rect">
            <a:avLst/>
          </a:prstGeom>
          <a:solidFill>
            <a:srgbClr val="9FD6FA"/>
          </a:solidFill>
          <a:ln w="62841">
            <a:solidFill>
              <a:srgbClr val="FF0000"/>
            </a:solidFill>
          </a:ln>
        </p:spPr>
        <p:txBody>
          <a:bodyPr vert="horz" wrap="square" lIns="0" tIns="407034" rIns="0" bIns="0" rtlCol="0">
            <a:spAutoFit/>
          </a:bodyPr>
          <a:lstStyle/>
          <a:p>
            <a:pPr marL="1874520" marR="1952625" indent="727075">
              <a:lnSpc>
                <a:spcPts val="3170"/>
              </a:lnSpc>
              <a:spcBef>
                <a:spcPts val="3204"/>
              </a:spcBef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Super  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Administ</a:t>
            </a:r>
            <a:r>
              <a:rPr sz="2650" spc="50" dirty="0">
                <a:solidFill>
                  <a:srgbClr val="0C344B"/>
                </a:solidFill>
                <a:latin typeface="Arial Black"/>
                <a:cs typeface="Arial Black"/>
              </a:rPr>
              <a:t>r</a:t>
            </a:r>
            <a:r>
              <a:rPr sz="2650" spc="-65" dirty="0">
                <a:solidFill>
                  <a:srgbClr val="0C344B"/>
                </a:solidFill>
                <a:latin typeface="Arial Black"/>
                <a:cs typeface="Arial Black"/>
              </a:rPr>
              <a:t>a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tor</a:t>
            </a:r>
            <a:endParaRPr sz="2650">
              <a:latin typeface="Arial Black"/>
              <a:cs typeface="Arial Black"/>
            </a:endParaRPr>
          </a:p>
          <a:p>
            <a:pPr marL="1132205" marR="875665" algn="ctr">
              <a:lnSpc>
                <a:spcPct val="99400"/>
              </a:lnSpc>
              <a:spcBef>
                <a:spcPts val="605"/>
              </a:spcBef>
            </a:pPr>
            <a:r>
              <a:rPr sz="2650" b="1" spc="60" dirty="0">
                <a:solidFill>
                  <a:srgbClr val="18222D"/>
                </a:solidFill>
                <a:latin typeface="Arial"/>
                <a:cs typeface="Arial"/>
              </a:rPr>
              <a:t>Membuat </a:t>
            </a:r>
            <a:r>
              <a:rPr sz="2650" b="1" spc="-90" dirty="0">
                <a:solidFill>
                  <a:srgbClr val="18222D"/>
                </a:solidFill>
                <a:latin typeface="Arial"/>
                <a:cs typeface="Arial"/>
              </a:rPr>
              <a:t>user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</a:t>
            </a:r>
            <a:r>
              <a:rPr sz="2650" b="1" spc="-11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18222D"/>
                </a:solidFill>
                <a:latin typeface="Arial"/>
                <a:cs typeface="Arial"/>
              </a:rPr>
              <a:t>pusat  </a:t>
            </a:r>
            <a:r>
              <a:rPr sz="2650" b="1" spc="15" dirty="0">
                <a:solidFill>
                  <a:srgbClr val="18222D"/>
                </a:solidFill>
                <a:latin typeface="Arial"/>
                <a:cs typeface="Arial"/>
              </a:rPr>
              <a:t>untuk 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organisasi 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dan  </a:t>
            </a:r>
            <a:r>
              <a:rPr sz="2650" b="1" spc="-20" dirty="0">
                <a:solidFill>
                  <a:srgbClr val="18222D"/>
                </a:solidFill>
                <a:latin typeface="Arial"/>
                <a:cs typeface="Arial"/>
              </a:rPr>
              <a:t>kepegawaian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20734" y="3925050"/>
            <a:ext cx="3401060" cy="812165"/>
          </a:xfrm>
          <a:custGeom>
            <a:avLst/>
            <a:gdLst/>
            <a:ahLst/>
            <a:cxnLst/>
            <a:rect l="l" t="t" r="r" b="b"/>
            <a:pathLst>
              <a:path w="3401059" h="812164">
                <a:moveTo>
                  <a:pt x="0" y="811906"/>
                </a:moveTo>
                <a:lnTo>
                  <a:pt x="3400956" y="811906"/>
                </a:lnTo>
                <a:lnTo>
                  <a:pt x="3400956" y="0"/>
                </a:lnTo>
                <a:lnTo>
                  <a:pt x="0" y="0"/>
                </a:lnTo>
                <a:lnTo>
                  <a:pt x="0" y="811906"/>
                </a:lnTo>
                <a:close/>
              </a:path>
            </a:pathLst>
          </a:custGeom>
          <a:ln w="7540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24504" y="3928820"/>
            <a:ext cx="3393440" cy="819150"/>
          </a:xfrm>
          <a:prstGeom prst="rect">
            <a:avLst/>
          </a:prstGeom>
          <a:solidFill>
            <a:srgbClr val="CACA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70"/>
              </a:lnSpc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Admin</a:t>
            </a:r>
            <a:endParaRPr sz="2650">
              <a:latin typeface="Arial Black"/>
              <a:cs typeface="Arial Black"/>
            </a:endParaRPr>
          </a:p>
          <a:p>
            <a:pPr algn="ctr">
              <a:lnSpc>
                <a:spcPts val="3175"/>
              </a:lnSpc>
            </a:pPr>
            <a:r>
              <a:rPr sz="2650" dirty="0">
                <a:solidFill>
                  <a:srgbClr val="0C344B"/>
                </a:solidFill>
                <a:latin typeface="Arial Black"/>
                <a:cs typeface="Arial Black"/>
              </a:rPr>
              <a:t>Organisasi</a:t>
            </a:r>
            <a:endParaRPr sz="265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287495" y="3835776"/>
            <a:ext cx="3514725" cy="819785"/>
            <a:chOff x="14287495" y="3835776"/>
            <a:chExt cx="3514725" cy="819785"/>
          </a:xfrm>
        </p:grpSpPr>
        <p:sp>
          <p:nvSpPr>
            <p:cNvPr id="13" name="object 13"/>
            <p:cNvSpPr/>
            <p:nvPr/>
          </p:nvSpPr>
          <p:spPr>
            <a:xfrm>
              <a:off x="14291305" y="3839586"/>
              <a:ext cx="3507104" cy="812165"/>
            </a:xfrm>
            <a:custGeom>
              <a:avLst/>
              <a:gdLst/>
              <a:ahLst/>
              <a:cxnLst/>
              <a:rect l="l" t="t" r="r" b="b"/>
              <a:pathLst>
                <a:path w="3507105" h="812164">
                  <a:moveTo>
                    <a:pt x="3506529" y="0"/>
                  </a:moveTo>
                  <a:lnTo>
                    <a:pt x="0" y="0"/>
                  </a:lnTo>
                  <a:lnTo>
                    <a:pt x="0" y="811906"/>
                  </a:lnTo>
                  <a:lnTo>
                    <a:pt x="3506529" y="811906"/>
                  </a:lnTo>
                  <a:lnTo>
                    <a:pt x="3506529" y="0"/>
                  </a:lnTo>
                  <a:close/>
                </a:path>
              </a:pathLst>
            </a:custGeom>
            <a:solidFill>
              <a:srgbClr val="5AB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291305" y="3839586"/>
              <a:ext cx="3507104" cy="812165"/>
            </a:xfrm>
            <a:custGeom>
              <a:avLst/>
              <a:gdLst/>
              <a:ahLst/>
              <a:cxnLst/>
              <a:rect l="l" t="t" r="r" b="b"/>
              <a:pathLst>
                <a:path w="3507105" h="812164">
                  <a:moveTo>
                    <a:pt x="0" y="811906"/>
                  </a:moveTo>
                  <a:lnTo>
                    <a:pt x="3506529" y="811906"/>
                  </a:lnTo>
                  <a:lnTo>
                    <a:pt x="3506529" y="0"/>
                  </a:lnTo>
                  <a:lnTo>
                    <a:pt x="0" y="0"/>
                  </a:lnTo>
                  <a:lnTo>
                    <a:pt x="0" y="811906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786885" y="3806044"/>
            <a:ext cx="2516505" cy="8305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66750">
              <a:lnSpc>
                <a:spcPts val="3170"/>
              </a:lnSpc>
              <a:spcBef>
                <a:spcPts val="204"/>
              </a:spcBef>
            </a:pP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Admin  </a:t>
            </a:r>
            <a:r>
              <a:rPr sz="2650" spc="-105" dirty="0">
                <a:solidFill>
                  <a:srgbClr val="0C344B"/>
                </a:solidFill>
                <a:latin typeface="Arial Black"/>
                <a:cs typeface="Arial Black"/>
              </a:rPr>
              <a:t>K</a:t>
            </a: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ep</a:t>
            </a:r>
            <a:r>
              <a:rPr sz="2650" spc="50" dirty="0">
                <a:solidFill>
                  <a:srgbClr val="0C344B"/>
                </a:solidFill>
                <a:latin typeface="Arial Black"/>
                <a:cs typeface="Arial Black"/>
              </a:rPr>
              <a:t>e</a:t>
            </a:r>
            <a:r>
              <a:rPr sz="2650" spc="-10" dirty="0">
                <a:solidFill>
                  <a:srgbClr val="0C344B"/>
                </a:solidFill>
                <a:latin typeface="Arial Black"/>
                <a:cs typeface="Arial Black"/>
              </a:rPr>
              <a:t>ga</a:t>
            </a:r>
            <a:r>
              <a:rPr sz="2650" spc="-45" dirty="0">
                <a:solidFill>
                  <a:srgbClr val="0C344B"/>
                </a:solidFill>
                <a:latin typeface="Arial Black"/>
                <a:cs typeface="Arial Black"/>
              </a:rPr>
              <a:t>w</a:t>
            </a:r>
            <a:r>
              <a:rPr sz="2650" spc="-5" dirty="0">
                <a:solidFill>
                  <a:srgbClr val="0C344B"/>
                </a:solidFill>
                <a:latin typeface="Arial Black"/>
                <a:cs typeface="Arial Black"/>
              </a:rPr>
              <a:t>aian</a:t>
            </a:r>
            <a:endParaRPr sz="26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9329" y="8430751"/>
            <a:ext cx="3956685" cy="1624330"/>
          </a:xfrm>
          <a:prstGeom prst="rect">
            <a:avLst/>
          </a:prstGeom>
          <a:solidFill>
            <a:srgbClr val="FFC000"/>
          </a:solidFill>
          <a:ln w="7540">
            <a:solidFill>
              <a:srgbClr val="0D80C8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233679" marR="226695" indent="2540" algn="ctr">
              <a:lnSpc>
                <a:spcPts val="3160"/>
              </a:lnSpc>
              <a:spcBef>
                <a:spcPts val="55"/>
              </a:spcBef>
            </a:pPr>
            <a:r>
              <a:rPr sz="2650" b="1" spc="-5" dirty="0">
                <a:solidFill>
                  <a:srgbClr val="18222D"/>
                </a:solidFill>
                <a:latin typeface="Arial"/>
                <a:cs typeface="Arial"/>
              </a:rPr>
              <a:t>Dalam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penginputan,  </a:t>
            </a:r>
            <a:r>
              <a:rPr sz="2650" b="1" spc="5" dirty="0">
                <a:solidFill>
                  <a:srgbClr val="18222D"/>
                </a:solidFill>
                <a:latin typeface="Arial"/>
                <a:cs typeface="Arial"/>
              </a:rPr>
              <a:t>dapat </a:t>
            </a: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melibatkan</a:t>
            </a:r>
            <a:r>
              <a:rPr sz="2650" b="1" spc="-6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25" dirty="0">
                <a:solidFill>
                  <a:srgbClr val="18222D"/>
                </a:solidFill>
                <a:latin typeface="Arial"/>
                <a:cs typeface="Arial"/>
              </a:rPr>
              <a:t>unit</a:t>
            </a:r>
            <a:endParaRPr sz="2650">
              <a:latin typeface="Arial"/>
              <a:cs typeface="Arial"/>
            </a:endParaRPr>
          </a:p>
          <a:p>
            <a:pPr algn="ctr">
              <a:lnSpc>
                <a:spcPts val="3055"/>
              </a:lnSpc>
            </a:pP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dengan</a:t>
            </a:r>
            <a:r>
              <a:rPr sz="2650" b="1" spc="-4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5" dirty="0">
                <a:solidFill>
                  <a:srgbClr val="18222D"/>
                </a:solidFill>
                <a:latin typeface="Arial"/>
                <a:cs typeface="Arial"/>
              </a:rPr>
              <a:t>menggunakan</a:t>
            </a:r>
            <a:endParaRPr sz="2650">
              <a:latin typeface="Arial"/>
              <a:cs typeface="Arial"/>
            </a:endParaRPr>
          </a:p>
          <a:p>
            <a:pPr algn="ctr">
              <a:lnSpc>
                <a:spcPts val="3175"/>
              </a:lnSpc>
            </a:pPr>
            <a:r>
              <a:rPr sz="2650" b="1" dirty="0">
                <a:solidFill>
                  <a:srgbClr val="18222D"/>
                </a:solidFill>
                <a:latin typeface="Arial"/>
                <a:cs typeface="Arial"/>
              </a:rPr>
              <a:t>admin</a:t>
            </a:r>
            <a:r>
              <a:rPr sz="2650" b="1" spc="-2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18222D"/>
                </a:solidFill>
                <a:latin typeface="Arial"/>
                <a:cs typeface="Arial"/>
              </a:rPr>
              <a:t>lokal</a:t>
            </a:r>
            <a:endParaRPr sz="2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93055" y="8349058"/>
            <a:ext cx="3404235" cy="1151890"/>
          </a:xfrm>
          <a:custGeom>
            <a:avLst/>
            <a:gdLst/>
            <a:ahLst/>
            <a:cxnLst/>
            <a:rect l="l" t="t" r="r" b="b"/>
            <a:pathLst>
              <a:path w="3404234" h="1151890">
                <a:moveTo>
                  <a:pt x="0" y="11939"/>
                </a:moveTo>
                <a:lnTo>
                  <a:pt x="0" y="74361"/>
                </a:lnTo>
                <a:lnTo>
                  <a:pt x="23879" y="74361"/>
                </a:lnTo>
                <a:lnTo>
                  <a:pt x="23879" y="23879"/>
                </a:lnTo>
                <a:lnTo>
                  <a:pt x="2723" y="23879"/>
                </a:lnTo>
                <a:lnTo>
                  <a:pt x="2723" y="14662"/>
                </a:lnTo>
                <a:lnTo>
                  <a:pt x="0" y="11939"/>
                </a:lnTo>
                <a:close/>
              </a:path>
              <a:path w="3404234" h="1151890">
                <a:moveTo>
                  <a:pt x="2723" y="14662"/>
                </a:moveTo>
                <a:lnTo>
                  <a:pt x="2723" y="23879"/>
                </a:lnTo>
                <a:lnTo>
                  <a:pt x="11939" y="23879"/>
                </a:lnTo>
                <a:lnTo>
                  <a:pt x="2723" y="14662"/>
                </a:lnTo>
                <a:close/>
              </a:path>
              <a:path w="3404234" h="1151890">
                <a:moveTo>
                  <a:pt x="23879" y="0"/>
                </a:moveTo>
                <a:lnTo>
                  <a:pt x="2723" y="0"/>
                </a:lnTo>
                <a:lnTo>
                  <a:pt x="2723" y="14662"/>
                </a:lnTo>
                <a:lnTo>
                  <a:pt x="11939" y="23879"/>
                </a:lnTo>
                <a:lnTo>
                  <a:pt x="23879" y="23879"/>
                </a:lnTo>
                <a:lnTo>
                  <a:pt x="23879" y="0"/>
                </a:lnTo>
                <a:close/>
              </a:path>
              <a:path w="3404234" h="1151890">
                <a:moveTo>
                  <a:pt x="23879" y="98241"/>
                </a:moveTo>
                <a:lnTo>
                  <a:pt x="0" y="98241"/>
                </a:lnTo>
                <a:lnTo>
                  <a:pt x="0" y="169880"/>
                </a:lnTo>
                <a:lnTo>
                  <a:pt x="23879" y="169880"/>
                </a:lnTo>
                <a:lnTo>
                  <a:pt x="23879" y="98241"/>
                </a:lnTo>
                <a:close/>
              </a:path>
              <a:path w="3404234" h="1151890">
                <a:moveTo>
                  <a:pt x="23879" y="193759"/>
                </a:moveTo>
                <a:lnTo>
                  <a:pt x="0" y="193759"/>
                </a:lnTo>
                <a:lnTo>
                  <a:pt x="0" y="265398"/>
                </a:lnTo>
                <a:lnTo>
                  <a:pt x="23879" y="265398"/>
                </a:lnTo>
                <a:lnTo>
                  <a:pt x="23879" y="193759"/>
                </a:lnTo>
                <a:close/>
              </a:path>
              <a:path w="3404234" h="1151890">
                <a:moveTo>
                  <a:pt x="23879" y="289278"/>
                </a:moveTo>
                <a:lnTo>
                  <a:pt x="0" y="289278"/>
                </a:lnTo>
                <a:lnTo>
                  <a:pt x="0" y="360916"/>
                </a:lnTo>
                <a:lnTo>
                  <a:pt x="23879" y="360916"/>
                </a:lnTo>
                <a:lnTo>
                  <a:pt x="23879" y="289278"/>
                </a:lnTo>
                <a:close/>
              </a:path>
              <a:path w="3404234" h="1151890">
                <a:moveTo>
                  <a:pt x="23879" y="384796"/>
                </a:moveTo>
                <a:lnTo>
                  <a:pt x="0" y="384796"/>
                </a:lnTo>
                <a:lnTo>
                  <a:pt x="0" y="456435"/>
                </a:lnTo>
                <a:lnTo>
                  <a:pt x="23879" y="456435"/>
                </a:lnTo>
                <a:lnTo>
                  <a:pt x="23879" y="384796"/>
                </a:lnTo>
                <a:close/>
              </a:path>
              <a:path w="3404234" h="1151890">
                <a:moveTo>
                  <a:pt x="23879" y="480314"/>
                </a:moveTo>
                <a:lnTo>
                  <a:pt x="0" y="480314"/>
                </a:lnTo>
                <a:lnTo>
                  <a:pt x="0" y="551953"/>
                </a:lnTo>
                <a:lnTo>
                  <a:pt x="23879" y="551953"/>
                </a:lnTo>
                <a:lnTo>
                  <a:pt x="23879" y="480314"/>
                </a:lnTo>
                <a:close/>
              </a:path>
              <a:path w="3404234" h="1151890">
                <a:moveTo>
                  <a:pt x="23879" y="575833"/>
                </a:moveTo>
                <a:lnTo>
                  <a:pt x="0" y="575833"/>
                </a:lnTo>
                <a:lnTo>
                  <a:pt x="0" y="647471"/>
                </a:lnTo>
                <a:lnTo>
                  <a:pt x="23879" y="647471"/>
                </a:lnTo>
                <a:lnTo>
                  <a:pt x="23879" y="575833"/>
                </a:lnTo>
                <a:close/>
              </a:path>
              <a:path w="3404234" h="1151890">
                <a:moveTo>
                  <a:pt x="23879" y="671351"/>
                </a:moveTo>
                <a:lnTo>
                  <a:pt x="0" y="671351"/>
                </a:lnTo>
                <a:lnTo>
                  <a:pt x="0" y="742990"/>
                </a:lnTo>
                <a:lnTo>
                  <a:pt x="23879" y="742990"/>
                </a:lnTo>
                <a:lnTo>
                  <a:pt x="23879" y="671351"/>
                </a:lnTo>
                <a:close/>
              </a:path>
              <a:path w="3404234" h="1151890">
                <a:moveTo>
                  <a:pt x="23879" y="766869"/>
                </a:moveTo>
                <a:lnTo>
                  <a:pt x="0" y="766869"/>
                </a:lnTo>
                <a:lnTo>
                  <a:pt x="0" y="838508"/>
                </a:lnTo>
                <a:lnTo>
                  <a:pt x="23879" y="838508"/>
                </a:lnTo>
                <a:lnTo>
                  <a:pt x="23879" y="766869"/>
                </a:lnTo>
                <a:close/>
              </a:path>
              <a:path w="3404234" h="1151890">
                <a:moveTo>
                  <a:pt x="23879" y="862388"/>
                </a:moveTo>
                <a:lnTo>
                  <a:pt x="0" y="862388"/>
                </a:lnTo>
                <a:lnTo>
                  <a:pt x="0" y="934027"/>
                </a:lnTo>
                <a:lnTo>
                  <a:pt x="23879" y="934027"/>
                </a:lnTo>
                <a:lnTo>
                  <a:pt x="23879" y="862388"/>
                </a:lnTo>
                <a:close/>
              </a:path>
              <a:path w="3404234" h="1151890">
                <a:moveTo>
                  <a:pt x="23879" y="957906"/>
                </a:moveTo>
                <a:lnTo>
                  <a:pt x="0" y="957906"/>
                </a:lnTo>
                <a:lnTo>
                  <a:pt x="0" y="1029545"/>
                </a:lnTo>
                <a:lnTo>
                  <a:pt x="23879" y="1029545"/>
                </a:lnTo>
                <a:lnTo>
                  <a:pt x="23879" y="957906"/>
                </a:lnTo>
                <a:close/>
              </a:path>
              <a:path w="3404234" h="1151890">
                <a:moveTo>
                  <a:pt x="23879" y="1053424"/>
                </a:moveTo>
                <a:lnTo>
                  <a:pt x="0" y="1053424"/>
                </a:lnTo>
                <a:lnTo>
                  <a:pt x="0" y="1127786"/>
                </a:lnTo>
                <a:lnTo>
                  <a:pt x="21156" y="1127786"/>
                </a:lnTo>
                <a:lnTo>
                  <a:pt x="21156" y="1113123"/>
                </a:lnTo>
                <a:lnTo>
                  <a:pt x="11939" y="1103907"/>
                </a:lnTo>
                <a:lnTo>
                  <a:pt x="23879" y="1103907"/>
                </a:lnTo>
                <a:lnTo>
                  <a:pt x="23879" y="1053424"/>
                </a:lnTo>
                <a:close/>
              </a:path>
              <a:path w="3404234" h="1151890">
                <a:moveTo>
                  <a:pt x="23879" y="1103907"/>
                </a:moveTo>
                <a:lnTo>
                  <a:pt x="21156" y="1103907"/>
                </a:lnTo>
                <a:lnTo>
                  <a:pt x="21156" y="1113123"/>
                </a:lnTo>
                <a:lnTo>
                  <a:pt x="23879" y="1115847"/>
                </a:lnTo>
                <a:lnTo>
                  <a:pt x="23879" y="1103907"/>
                </a:lnTo>
                <a:close/>
              </a:path>
              <a:path w="3404234" h="1151890">
                <a:moveTo>
                  <a:pt x="21156" y="1103907"/>
                </a:moveTo>
                <a:lnTo>
                  <a:pt x="11939" y="1103907"/>
                </a:lnTo>
                <a:lnTo>
                  <a:pt x="21156" y="1113123"/>
                </a:lnTo>
                <a:lnTo>
                  <a:pt x="21156" y="1103907"/>
                </a:lnTo>
                <a:close/>
              </a:path>
              <a:path w="3404234" h="1151890">
                <a:moveTo>
                  <a:pt x="116674" y="1103907"/>
                </a:moveTo>
                <a:lnTo>
                  <a:pt x="45036" y="1103907"/>
                </a:lnTo>
                <a:lnTo>
                  <a:pt x="45036" y="1127786"/>
                </a:lnTo>
                <a:lnTo>
                  <a:pt x="116674" y="1127786"/>
                </a:lnTo>
                <a:lnTo>
                  <a:pt x="116674" y="1103907"/>
                </a:lnTo>
                <a:close/>
              </a:path>
              <a:path w="3404234" h="1151890">
                <a:moveTo>
                  <a:pt x="212193" y="1103907"/>
                </a:moveTo>
                <a:lnTo>
                  <a:pt x="140554" y="1103907"/>
                </a:lnTo>
                <a:lnTo>
                  <a:pt x="140554" y="1127786"/>
                </a:lnTo>
                <a:lnTo>
                  <a:pt x="212193" y="1127786"/>
                </a:lnTo>
                <a:lnTo>
                  <a:pt x="212193" y="1103907"/>
                </a:lnTo>
                <a:close/>
              </a:path>
              <a:path w="3404234" h="1151890">
                <a:moveTo>
                  <a:pt x="307711" y="1103907"/>
                </a:moveTo>
                <a:lnTo>
                  <a:pt x="236072" y="1103907"/>
                </a:lnTo>
                <a:lnTo>
                  <a:pt x="236072" y="1127786"/>
                </a:lnTo>
                <a:lnTo>
                  <a:pt x="307711" y="1127786"/>
                </a:lnTo>
                <a:lnTo>
                  <a:pt x="307711" y="1103907"/>
                </a:lnTo>
                <a:close/>
              </a:path>
              <a:path w="3404234" h="1151890">
                <a:moveTo>
                  <a:pt x="403229" y="1103907"/>
                </a:moveTo>
                <a:lnTo>
                  <a:pt x="331591" y="1103907"/>
                </a:lnTo>
                <a:lnTo>
                  <a:pt x="331591" y="1127786"/>
                </a:lnTo>
                <a:lnTo>
                  <a:pt x="403229" y="1127786"/>
                </a:lnTo>
                <a:lnTo>
                  <a:pt x="403229" y="1103907"/>
                </a:lnTo>
                <a:close/>
              </a:path>
              <a:path w="3404234" h="1151890">
                <a:moveTo>
                  <a:pt x="498748" y="1103907"/>
                </a:moveTo>
                <a:lnTo>
                  <a:pt x="427109" y="1103907"/>
                </a:lnTo>
                <a:lnTo>
                  <a:pt x="427109" y="1127786"/>
                </a:lnTo>
                <a:lnTo>
                  <a:pt x="498748" y="1127786"/>
                </a:lnTo>
                <a:lnTo>
                  <a:pt x="498748" y="1103907"/>
                </a:lnTo>
                <a:close/>
              </a:path>
              <a:path w="3404234" h="1151890">
                <a:moveTo>
                  <a:pt x="594266" y="1103907"/>
                </a:moveTo>
                <a:lnTo>
                  <a:pt x="522627" y="1103907"/>
                </a:lnTo>
                <a:lnTo>
                  <a:pt x="522627" y="1127786"/>
                </a:lnTo>
                <a:lnTo>
                  <a:pt x="594266" y="1127786"/>
                </a:lnTo>
                <a:lnTo>
                  <a:pt x="594266" y="1103907"/>
                </a:lnTo>
                <a:close/>
              </a:path>
              <a:path w="3404234" h="1151890">
                <a:moveTo>
                  <a:pt x="689784" y="1103907"/>
                </a:moveTo>
                <a:lnTo>
                  <a:pt x="618146" y="1103907"/>
                </a:lnTo>
                <a:lnTo>
                  <a:pt x="618146" y="1127786"/>
                </a:lnTo>
                <a:lnTo>
                  <a:pt x="689784" y="1127786"/>
                </a:lnTo>
                <a:lnTo>
                  <a:pt x="689784" y="1103907"/>
                </a:lnTo>
                <a:close/>
              </a:path>
              <a:path w="3404234" h="1151890">
                <a:moveTo>
                  <a:pt x="785303" y="1103907"/>
                </a:moveTo>
                <a:lnTo>
                  <a:pt x="713664" y="1103907"/>
                </a:lnTo>
                <a:lnTo>
                  <a:pt x="713664" y="1127786"/>
                </a:lnTo>
                <a:lnTo>
                  <a:pt x="785303" y="1127786"/>
                </a:lnTo>
                <a:lnTo>
                  <a:pt x="785303" y="1103907"/>
                </a:lnTo>
                <a:close/>
              </a:path>
              <a:path w="3404234" h="1151890">
                <a:moveTo>
                  <a:pt x="880821" y="1103907"/>
                </a:moveTo>
                <a:lnTo>
                  <a:pt x="809182" y="1103907"/>
                </a:lnTo>
                <a:lnTo>
                  <a:pt x="809182" y="1127786"/>
                </a:lnTo>
                <a:lnTo>
                  <a:pt x="880821" y="1127786"/>
                </a:lnTo>
                <a:lnTo>
                  <a:pt x="880821" y="1103907"/>
                </a:lnTo>
                <a:close/>
              </a:path>
              <a:path w="3404234" h="1151890">
                <a:moveTo>
                  <a:pt x="976339" y="1103907"/>
                </a:moveTo>
                <a:lnTo>
                  <a:pt x="904701" y="1103907"/>
                </a:lnTo>
                <a:lnTo>
                  <a:pt x="904701" y="1127786"/>
                </a:lnTo>
                <a:lnTo>
                  <a:pt x="976339" y="1127786"/>
                </a:lnTo>
                <a:lnTo>
                  <a:pt x="976339" y="1103907"/>
                </a:lnTo>
                <a:close/>
              </a:path>
              <a:path w="3404234" h="1151890">
                <a:moveTo>
                  <a:pt x="1071858" y="1103907"/>
                </a:moveTo>
                <a:lnTo>
                  <a:pt x="1000219" y="1103907"/>
                </a:lnTo>
                <a:lnTo>
                  <a:pt x="1000219" y="1127786"/>
                </a:lnTo>
                <a:lnTo>
                  <a:pt x="1071858" y="1127786"/>
                </a:lnTo>
                <a:lnTo>
                  <a:pt x="1071858" y="1103907"/>
                </a:lnTo>
                <a:close/>
              </a:path>
              <a:path w="3404234" h="1151890">
                <a:moveTo>
                  <a:pt x="1167376" y="1103907"/>
                </a:moveTo>
                <a:lnTo>
                  <a:pt x="1095737" y="1103907"/>
                </a:lnTo>
                <a:lnTo>
                  <a:pt x="1095737" y="1127786"/>
                </a:lnTo>
                <a:lnTo>
                  <a:pt x="1167376" y="1127786"/>
                </a:lnTo>
                <a:lnTo>
                  <a:pt x="1167376" y="1103907"/>
                </a:lnTo>
                <a:close/>
              </a:path>
              <a:path w="3404234" h="1151890">
                <a:moveTo>
                  <a:pt x="1262895" y="1103907"/>
                </a:moveTo>
                <a:lnTo>
                  <a:pt x="1191256" y="1103907"/>
                </a:lnTo>
                <a:lnTo>
                  <a:pt x="1191256" y="1127786"/>
                </a:lnTo>
                <a:lnTo>
                  <a:pt x="1262895" y="1127786"/>
                </a:lnTo>
                <a:lnTo>
                  <a:pt x="1262895" y="1103907"/>
                </a:lnTo>
                <a:close/>
              </a:path>
              <a:path w="3404234" h="1151890">
                <a:moveTo>
                  <a:pt x="1358413" y="1103907"/>
                </a:moveTo>
                <a:lnTo>
                  <a:pt x="1286774" y="1103907"/>
                </a:lnTo>
                <a:lnTo>
                  <a:pt x="1286774" y="1127786"/>
                </a:lnTo>
                <a:lnTo>
                  <a:pt x="1358413" y="1127786"/>
                </a:lnTo>
                <a:lnTo>
                  <a:pt x="1358413" y="1103907"/>
                </a:lnTo>
                <a:close/>
              </a:path>
              <a:path w="3404234" h="1151890">
                <a:moveTo>
                  <a:pt x="1453931" y="1103907"/>
                </a:moveTo>
                <a:lnTo>
                  <a:pt x="1382292" y="1103907"/>
                </a:lnTo>
                <a:lnTo>
                  <a:pt x="1382292" y="1127786"/>
                </a:lnTo>
                <a:lnTo>
                  <a:pt x="1453931" y="1127786"/>
                </a:lnTo>
                <a:lnTo>
                  <a:pt x="1453931" y="1103907"/>
                </a:lnTo>
                <a:close/>
              </a:path>
              <a:path w="3404234" h="1151890">
                <a:moveTo>
                  <a:pt x="1549450" y="1103907"/>
                </a:moveTo>
                <a:lnTo>
                  <a:pt x="1477811" y="1103907"/>
                </a:lnTo>
                <a:lnTo>
                  <a:pt x="1477811" y="1127786"/>
                </a:lnTo>
                <a:lnTo>
                  <a:pt x="1549450" y="1127786"/>
                </a:lnTo>
                <a:lnTo>
                  <a:pt x="1549450" y="1103907"/>
                </a:lnTo>
                <a:close/>
              </a:path>
              <a:path w="3404234" h="1151890">
                <a:moveTo>
                  <a:pt x="1644968" y="1103907"/>
                </a:moveTo>
                <a:lnTo>
                  <a:pt x="1573329" y="1103907"/>
                </a:lnTo>
                <a:lnTo>
                  <a:pt x="1573329" y="1127786"/>
                </a:lnTo>
                <a:lnTo>
                  <a:pt x="1644968" y="1127786"/>
                </a:lnTo>
                <a:lnTo>
                  <a:pt x="1644968" y="1103907"/>
                </a:lnTo>
                <a:close/>
              </a:path>
              <a:path w="3404234" h="1151890">
                <a:moveTo>
                  <a:pt x="1740486" y="1103907"/>
                </a:moveTo>
                <a:lnTo>
                  <a:pt x="1668848" y="1103907"/>
                </a:lnTo>
                <a:lnTo>
                  <a:pt x="1668848" y="1127786"/>
                </a:lnTo>
                <a:lnTo>
                  <a:pt x="1740486" y="1127786"/>
                </a:lnTo>
                <a:lnTo>
                  <a:pt x="1740486" y="1103907"/>
                </a:lnTo>
                <a:close/>
              </a:path>
              <a:path w="3404234" h="1151890">
                <a:moveTo>
                  <a:pt x="1836005" y="1103907"/>
                </a:moveTo>
                <a:lnTo>
                  <a:pt x="1764366" y="1103907"/>
                </a:lnTo>
                <a:lnTo>
                  <a:pt x="1764366" y="1127786"/>
                </a:lnTo>
                <a:lnTo>
                  <a:pt x="1836005" y="1127786"/>
                </a:lnTo>
                <a:lnTo>
                  <a:pt x="1836005" y="1103907"/>
                </a:lnTo>
                <a:close/>
              </a:path>
              <a:path w="3404234" h="1151890">
                <a:moveTo>
                  <a:pt x="1931523" y="1103907"/>
                </a:moveTo>
                <a:lnTo>
                  <a:pt x="1859884" y="1103907"/>
                </a:lnTo>
                <a:lnTo>
                  <a:pt x="1859884" y="1127786"/>
                </a:lnTo>
                <a:lnTo>
                  <a:pt x="1931523" y="1127786"/>
                </a:lnTo>
                <a:lnTo>
                  <a:pt x="1931523" y="1103907"/>
                </a:lnTo>
                <a:close/>
              </a:path>
              <a:path w="3404234" h="1151890">
                <a:moveTo>
                  <a:pt x="2027041" y="1103907"/>
                </a:moveTo>
                <a:lnTo>
                  <a:pt x="1955403" y="1103907"/>
                </a:lnTo>
                <a:lnTo>
                  <a:pt x="1955403" y="1127786"/>
                </a:lnTo>
                <a:lnTo>
                  <a:pt x="2027041" y="1127786"/>
                </a:lnTo>
                <a:lnTo>
                  <a:pt x="2027041" y="1103907"/>
                </a:lnTo>
                <a:close/>
              </a:path>
              <a:path w="3404234" h="1151890">
                <a:moveTo>
                  <a:pt x="2122560" y="1103907"/>
                </a:moveTo>
                <a:lnTo>
                  <a:pt x="2050921" y="1103907"/>
                </a:lnTo>
                <a:lnTo>
                  <a:pt x="2050921" y="1127786"/>
                </a:lnTo>
                <a:lnTo>
                  <a:pt x="2122560" y="1127786"/>
                </a:lnTo>
                <a:lnTo>
                  <a:pt x="2122560" y="1103907"/>
                </a:lnTo>
                <a:close/>
              </a:path>
              <a:path w="3404234" h="1151890">
                <a:moveTo>
                  <a:pt x="2218078" y="1103907"/>
                </a:moveTo>
                <a:lnTo>
                  <a:pt x="2146439" y="1103907"/>
                </a:lnTo>
                <a:lnTo>
                  <a:pt x="2146439" y="1127786"/>
                </a:lnTo>
                <a:lnTo>
                  <a:pt x="2218078" y="1127786"/>
                </a:lnTo>
                <a:lnTo>
                  <a:pt x="2218078" y="1103907"/>
                </a:lnTo>
                <a:close/>
              </a:path>
              <a:path w="3404234" h="1151890">
                <a:moveTo>
                  <a:pt x="2313596" y="1103907"/>
                </a:moveTo>
                <a:lnTo>
                  <a:pt x="2241958" y="1103907"/>
                </a:lnTo>
                <a:lnTo>
                  <a:pt x="2241958" y="1127786"/>
                </a:lnTo>
                <a:lnTo>
                  <a:pt x="2313596" y="1127786"/>
                </a:lnTo>
                <a:lnTo>
                  <a:pt x="2313596" y="1103907"/>
                </a:lnTo>
                <a:close/>
              </a:path>
              <a:path w="3404234" h="1151890">
                <a:moveTo>
                  <a:pt x="2409115" y="1103907"/>
                </a:moveTo>
                <a:lnTo>
                  <a:pt x="2337476" y="1103907"/>
                </a:lnTo>
                <a:lnTo>
                  <a:pt x="2337476" y="1127786"/>
                </a:lnTo>
                <a:lnTo>
                  <a:pt x="2409115" y="1127786"/>
                </a:lnTo>
                <a:lnTo>
                  <a:pt x="2409115" y="1103907"/>
                </a:lnTo>
                <a:close/>
              </a:path>
              <a:path w="3404234" h="1151890">
                <a:moveTo>
                  <a:pt x="2504633" y="1103907"/>
                </a:moveTo>
                <a:lnTo>
                  <a:pt x="2432994" y="1103907"/>
                </a:lnTo>
                <a:lnTo>
                  <a:pt x="2432994" y="1127786"/>
                </a:lnTo>
                <a:lnTo>
                  <a:pt x="2504633" y="1127786"/>
                </a:lnTo>
                <a:lnTo>
                  <a:pt x="2504633" y="1103907"/>
                </a:lnTo>
                <a:close/>
              </a:path>
              <a:path w="3404234" h="1151890">
                <a:moveTo>
                  <a:pt x="2600151" y="1103907"/>
                </a:moveTo>
                <a:lnTo>
                  <a:pt x="2528513" y="1103907"/>
                </a:lnTo>
                <a:lnTo>
                  <a:pt x="2528513" y="1127786"/>
                </a:lnTo>
                <a:lnTo>
                  <a:pt x="2600151" y="1127786"/>
                </a:lnTo>
                <a:lnTo>
                  <a:pt x="2600151" y="1103907"/>
                </a:lnTo>
                <a:close/>
              </a:path>
              <a:path w="3404234" h="1151890">
                <a:moveTo>
                  <a:pt x="2695670" y="1103907"/>
                </a:moveTo>
                <a:lnTo>
                  <a:pt x="2624031" y="1103907"/>
                </a:lnTo>
                <a:lnTo>
                  <a:pt x="2624031" y="1127786"/>
                </a:lnTo>
                <a:lnTo>
                  <a:pt x="2695670" y="1127786"/>
                </a:lnTo>
                <a:lnTo>
                  <a:pt x="2695670" y="1103907"/>
                </a:lnTo>
                <a:close/>
              </a:path>
              <a:path w="3404234" h="1151890">
                <a:moveTo>
                  <a:pt x="2791188" y="1103907"/>
                </a:moveTo>
                <a:lnTo>
                  <a:pt x="2719549" y="1103907"/>
                </a:lnTo>
                <a:lnTo>
                  <a:pt x="2719549" y="1127786"/>
                </a:lnTo>
                <a:lnTo>
                  <a:pt x="2791188" y="1127786"/>
                </a:lnTo>
                <a:lnTo>
                  <a:pt x="2791188" y="1103907"/>
                </a:lnTo>
                <a:close/>
              </a:path>
              <a:path w="3404234" h="1151890">
                <a:moveTo>
                  <a:pt x="2886706" y="1103907"/>
                </a:moveTo>
                <a:lnTo>
                  <a:pt x="2815068" y="1103907"/>
                </a:lnTo>
                <a:lnTo>
                  <a:pt x="2815068" y="1127786"/>
                </a:lnTo>
                <a:lnTo>
                  <a:pt x="2886706" y="1127786"/>
                </a:lnTo>
                <a:lnTo>
                  <a:pt x="2886706" y="1103907"/>
                </a:lnTo>
                <a:close/>
              </a:path>
              <a:path w="3404234" h="1151890">
                <a:moveTo>
                  <a:pt x="2982225" y="1103907"/>
                </a:moveTo>
                <a:lnTo>
                  <a:pt x="2910586" y="1103907"/>
                </a:lnTo>
                <a:lnTo>
                  <a:pt x="2910586" y="1127786"/>
                </a:lnTo>
                <a:lnTo>
                  <a:pt x="2982225" y="1127786"/>
                </a:lnTo>
                <a:lnTo>
                  <a:pt x="2982225" y="1103907"/>
                </a:lnTo>
                <a:close/>
              </a:path>
              <a:path w="3404234" h="1151890">
                <a:moveTo>
                  <a:pt x="3077743" y="1103907"/>
                </a:moveTo>
                <a:lnTo>
                  <a:pt x="3006104" y="1103907"/>
                </a:lnTo>
                <a:lnTo>
                  <a:pt x="3006104" y="1127786"/>
                </a:lnTo>
                <a:lnTo>
                  <a:pt x="3077743" y="1127786"/>
                </a:lnTo>
                <a:lnTo>
                  <a:pt x="3077743" y="1103907"/>
                </a:lnTo>
                <a:close/>
              </a:path>
              <a:path w="3404234" h="1151890">
                <a:moveTo>
                  <a:pt x="3173262" y="1103907"/>
                </a:moveTo>
                <a:lnTo>
                  <a:pt x="3101623" y="1103907"/>
                </a:lnTo>
                <a:lnTo>
                  <a:pt x="3101623" y="1127786"/>
                </a:lnTo>
                <a:lnTo>
                  <a:pt x="3173262" y="1127786"/>
                </a:lnTo>
                <a:lnTo>
                  <a:pt x="3173262" y="1103907"/>
                </a:lnTo>
                <a:close/>
              </a:path>
              <a:path w="3404234" h="1151890">
                <a:moveTo>
                  <a:pt x="3268780" y="1103907"/>
                </a:moveTo>
                <a:lnTo>
                  <a:pt x="3197141" y="1103907"/>
                </a:lnTo>
                <a:lnTo>
                  <a:pt x="3197141" y="1127786"/>
                </a:lnTo>
                <a:lnTo>
                  <a:pt x="3268780" y="1127786"/>
                </a:lnTo>
                <a:lnTo>
                  <a:pt x="3268780" y="1103907"/>
                </a:lnTo>
                <a:close/>
              </a:path>
              <a:path w="3404234" h="1151890">
                <a:moveTo>
                  <a:pt x="3332354" y="1080027"/>
                </a:moveTo>
                <a:lnTo>
                  <a:pt x="3332354" y="1151666"/>
                </a:lnTo>
                <a:lnTo>
                  <a:pt x="3380113" y="1127786"/>
                </a:lnTo>
                <a:lnTo>
                  <a:pt x="3344294" y="1127786"/>
                </a:lnTo>
                <a:lnTo>
                  <a:pt x="3344294" y="1103907"/>
                </a:lnTo>
                <a:lnTo>
                  <a:pt x="3380113" y="1103907"/>
                </a:lnTo>
                <a:lnTo>
                  <a:pt x="3332354" y="1080027"/>
                </a:lnTo>
                <a:close/>
              </a:path>
              <a:path w="3404234" h="1151890">
                <a:moveTo>
                  <a:pt x="3332354" y="1103907"/>
                </a:moveTo>
                <a:lnTo>
                  <a:pt x="3292659" y="1103907"/>
                </a:lnTo>
                <a:lnTo>
                  <a:pt x="3292659" y="1127786"/>
                </a:lnTo>
                <a:lnTo>
                  <a:pt x="3332354" y="1127786"/>
                </a:lnTo>
                <a:lnTo>
                  <a:pt x="3332354" y="1103907"/>
                </a:lnTo>
                <a:close/>
              </a:path>
              <a:path w="3404234" h="1151890">
                <a:moveTo>
                  <a:pt x="3380113" y="1103907"/>
                </a:moveTo>
                <a:lnTo>
                  <a:pt x="3344294" y="1103907"/>
                </a:lnTo>
                <a:lnTo>
                  <a:pt x="3344294" y="1127786"/>
                </a:lnTo>
                <a:lnTo>
                  <a:pt x="3380113" y="1127786"/>
                </a:lnTo>
                <a:lnTo>
                  <a:pt x="3403993" y="1115847"/>
                </a:lnTo>
                <a:lnTo>
                  <a:pt x="3380113" y="1103907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19650" y="8377965"/>
            <a:ext cx="4339590" cy="1066800"/>
          </a:xfrm>
          <a:custGeom>
            <a:avLst/>
            <a:gdLst/>
            <a:ahLst/>
            <a:cxnLst/>
            <a:rect l="l" t="t" r="r" b="b"/>
            <a:pathLst>
              <a:path w="4339590" h="1066800">
                <a:moveTo>
                  <a:pt x="4315607" y="11939"/>
                </a:moveTo>
                <a:lnTo>
                  <a:pt x="4315607" y="61793"/>
                </a:lnTo>
                <a:lnTo>
                  <a:pt x="4339486" y="61793"/>
                </a:lnTo>
                <a:lnTo>
                  <a:pt x="4339486" y="23879"/>
                </a:lnTo>
                <a:lnTo>
                  <a:pt x="4327546" y="23879"/>
                </a:lnTo>
                <a:lnTo>
                  <a:pt x="4315607" y="11939"/>
                </a:lnTo>
                <a:close/>
              </a:path>
              <a:path w="4339590" h="1066800">
                <a:moveTo>
                  <a:pt x="4339486" y="0"/>
                </a:moveTo>
                <a:lnTo>
                  <a:pt x="4305761" y="0"/>
                </a:lnTo>
                <a:lnTo>
                  <a:pt x="4305761" y="23879"/>
                </a:lnTo>
                <a:lnTo>
                  <a:pt x="4315607" y="23879"/>
                </a:lnTo>
                <a:lnTo>
                  <a:pt x="4315607" y="11939"/>
                </a:lnTo>
                <a:lnTo>
                  <a:pt x="4339486" y="11939"/>
                </a:lnTo>
                <a:lnTo>
                  <a:pt x="4339486" y="0"/>
                </a:lnTo>
                <a:close/>
              </a:path>
              <a:path w="4339590" h="1066800">
                <a:moveTo>
                  <a:pt x="4339486" y="11939"/>
                </a:moveTo>
                <a:lnTo>
                  <a:pt x="4315607" y="11939"/>
                </a:lnTo>
                <a:lnTo>
                  <a:pt x="4327546" y="23879"/>
                </a:lnTo>
                <a:lnTo>
                  <a:pt x="4339486" y="23879"/>
                </a:lnTo>
                <a:lnTo>
                  <a:pt x="4339486" y="11939"/>
                </a:lnTo>
                <a:close/>
              </a:path>
              <a:path w="4339590" h="1066800">
                <a:moveTo>
                  <a:pt x="4339486" y="85673"/>
                </a:moveTo>
                <a:lnTo>
                  <a:pt x="4315607" y="85673"/>
                </a:lnTo>
                <a:lnTo>
                  <a:pt x="4315607" y="157312"/>
                </a:lnTo>
                <a:lnTo>
                  <a:pt x="4339486" y="157312"/>
                </a:lnTo>
                <a:lnTo>
                  <a:pt x="4339486" y="85673"/>
                </a:lnTo>
                <a:close/>
              </a:path>
              <a:path w="4339590" h="1066800">
                <a:moveTo>
                  <a:pt x="4339486" y="181191"/>
                </a:moveTo>
                <a:lnTo>
                  <a:pt x="4315607" y="181191"/>
                </a:lnTo>
                <a:lnTo>
                  <a:pt x="4315607" y="252830"/>
                </a:lnTo>
                <a:lnTo>
                  <a:pt x="4339486" y="252830"/>
                </a:lnTo>
                <a:lnTo>
                  <a:pt x="4339486" y="181191"/>
                </a:lnTo>
                <a:close/>
              </a:path>
              <a:path w="4339590" h="1066800">
                <a:moveTo>
                  <a:pt x="4339486" y="276709"/>
                </a:moveTo>
                <a:lnTo>
                  <a:pt x="4315607" y="276709"/>
                </a:lnTo>
                <a:lnTo>
                  <a:pt x="4315607" y="348348"/>
                </a:lnTo>
                <a:lnTo>
                  <a:pt x="4339486" y="348348"/>
                </a:lnTo>
                <a:lnTo>
                  <a:pt x="4339486" y="276709"/>
                </a:lnTo>
                <a:close/>
              </a:path>
              <a:path w="4339590" h="1066800">
                <a:moveTo>
                  <a:pt x="4339486" y="372228"/>
                </a:moveTo>
                <a:lnTo>
                  <a:pt x="4315607" y="372228"/>
                </a:lnTo>
                <a:lnTo>
                  <a:pt x="4315607" y="443867"/>
                </a:lnTo>
                <a:lnTo>
                  <a:pt x="4339486" y="443867"/>
                </a:lnTo>
                <a:lnTo>
                  <a:pt x="4339486" y="372228"/>
                </a:lnTo>
                <a:close/>
              </a:path>
              <a:path w="4339590" h="1066800">
                <a:moveTo>
                  <a:pt x="4339486" y="467746"/>
                </a:moveTo>
                <a:lnTo>
                  <a:pt x="4315607" y="467746"/>
                </a:lnTo>
                <a:lnTo>
                  <a:pt x="4315607" y="539385"/>
                </a:lnTo>
                <a:lnTo>
                  <a:pt x="4339486" y="539385"/>
                </a:lnTo>
                <a:lnTo>
                  <a:pt x="4339486" y="467746"/>
                </a:lnTo>
                <a:close/>
              </a:path>
              <a:path w="4339590" h="1066800">
                <a:moveTo>
                  <a:pt x="4339486" y="563265"/>
                </a:moveTo>
                <a:lnTo>
                  <a:pt x="4315607" y="563265"/>
                </a:lnTo>
                <a:lnTo>
                  <a:pt x="4315607" y="634903"/>
                </a:lnTo>
                <a:lnTo>
                  <a:pt x="4339486" y="634903"/>
                </a:lnTo>
                <a:lnTo>
                  <a:pt x="4339486" y="563265"/>
                </a:lnTo>
                <a:close/>
              </a:path>
              <a:path w="4339590" h="1066800">
                <a:moveTo>
                  <a:pt x="4339486" y="658783"/>
                </a:moveTo>
                <a:lnTo>
                  <a:pt x="4315607" y="658783"/>
                </a:lnTo>
                <a:lnTo>
                  <a:pt x="4315607" y="730422"/>
                </a:lnTo>
                <a:lnTo>
                  <a:pt x="4339486" y="730422"/>
                </a:lnTo>
                <a:lnTo>
                  <a:pt x="4339486" y="658783"/>
                </a:lnTo>
                <a:close/>
              </a:path>
              <a:path w="4339590" h="1066800">
                <a:moveTo>
                  <a:pt x="4339486" y="754301"/>
                </a:moveTo>
                <a:lnTo>
                  <a:pt x="4315607" y="754301"/>
                </a:lnTo>
                <a:lnTo>
                  <a:pt x="4315607" y="825940"/>
                </a:lnTo>
                <a:lnTo>
                  <a:pt x="4339486" y="825940"/>
                </a:lnTo>
                <a:lnTo>
                  <a:pt x="4339486" y="754301"/>
                </a:lnTo>
                <a:close/>
              </a:path>
              <a:path w="4339590" h="1066800">
                <a:moveTo>
                  <a:pt x="4339486" y="849820"/>
                </a:moveTo>
                <a:lnTo>
                  <a:pt x="4315607" y="849820"/>
                </a:lnTo>
                <a:lnTo>
                  <a:pt x="4315607" y="921458"/>
                </a:lnTo>
                <a:lnTo>
                  <a:pt x="4339486" y="921458"/>
                </a:lnTo>
                <a:lnTo>
                  <a:pt x="4339486" y="849820"/>
                </a:lnTo>
                <a:close/>
              </a:path>
              <a:path w="4339590" h="1066800">
                <a:moveTo>
                  <a:pt x="4339486" y="945338"/>
                </a:moveTo>
                <a:lnTo>
                  <a:pt x="4315607" y="945338"/>
                </a:lnTo>
                <a:lnTo>
                  <a:pt x="4315607" y="1016977"/>
                </a:lnTo>
                <a:lnTo>
                  <a:pt x="4339486" y="1016977"/>
                </a:lnTo>
                <a:lnTo>
                  <a:pt x="4339486" y="945338"/>
                </a:lnTo>
                <a:close/>
              </a:path>
              <a:path w="4339590" h="1066800">
                <a:moveTo>
                  <a:pt x="4317597" y="1018862"/>
                </a:moveTo>
                <a:lnTo>
                  <a:pt x="4245958" y="1018862"/>
                </a:lnTo>
                <a:lnTo>
                  <a:pt x="4245958" y="1042741"/>
                </a:lnTo>
                <a:lnTo>
                  <a:pt x="4317597" y="1042741"/>
                </a:lnTo>
                <a:lnTo>
                  <a:pt x="4317597" y="1018862"/>
                </a:lnTo>
                <a:close/>
              </a:path>
              <a:path w="4339590" h="1066800">
                <a:moveTo>
                  <a:pt x="4222078" y="1018862"/>
                </a:moveTo>
                <a:lnTo>
                  <a:pt x="4150439" y="1018862"/>
                </a:lnTo>
                <a:lnTo>
                  <a:pt x="4150439" y="1042741"/>
                </a:lnTo>
                <a:lnTo>
                  <a:pt x="4222078" y="1042741"/>
                </a:lnTo>
                <a:lnTo>
                  <a:pt x="4222078" y="1018862"/>
                </a:lnTo>
                <a:close/>
              </a:path>
              <a:path w="4339590" h="1066800">
                <a:moveTo>
                  <a:pt x="4126560" y="1018862"/>
                </a:moveTo>
                <a:lnTo>
                  <a:pt x="4054921" y="1018862"/>
                </a:lnTo>
                <a:lnTo>
                  <a:pt x="4054921" y="1042741"/>
                </a:lnTo>
                <a:lnTo>
                  <a:pt x="4126560" y="1042741"/>
                </a:lnTo>
                <a:lnTo>
                  <a:pt x="4126560" y="1018862"/>
                </a:lnTo>
                <a:close/>
              </a:path>
              <a:path w="4339590" h="1066800">
                <a:moveTo>
                  <a:pt x="4031041" y="1018862"/>
                </a:moveTo>
                <a:lnTo>
                  <a:pt x="3959403" y="1018862"/>
                </a:lnTo>
                <a:lnTo>
                  <a:pt x="3959403" y="1042741"/>
                </a:lnTo>
                <a:lnTo>
                  <a:pt x="4031041" y="1042741"/>
                </a:lnTo>
                <a:lnTo>
                  <a:pt x="4031041" y="1018862"/>
                </a:lnTo>
                <a:close/>
              </a:path>
              <a:path w="4339590" h="1066800">
                <a:moveTo>
                  <a:pt x="3935523" y="1018862"/>
                </a:moveTo>
                <a:lnTo>
                  <a:pt x="3863884" y="1018862"/>
                </a:lnTo>
                <a:lnTo>
                  <a:pt x="3863884" y="1042741"/>
                </a:lnTo>
                <a:lnTo>
                  <a:pt x="3935523" y="1042741"/>
                </a:lnTo>
                <a:lnTo>
                  <a:pt x="3935523" y="1018862"/>
                </a:lnTo>
                <a:close/>
              </a:path>
              <a:path w="4339590" h="1066800">
                <a:moveTo>
                  <a:pt x="3840005" y="1018862"/>
                </a:moveTo>
                <a:lnTo>
                  <a:pt x="3768366" y="1018862"/>
                </a:lnTo>
                <a:lnTo>
                  <a:pt x="3768366" y="1042741"/>
                </a:lnTo>
                <a:lnTo>
                  <a:pt x="3840005" y="1042741"/>
                </a:lnTo>
                <a:lnTo>
                  <a:pt x="3840005" y="1018862"/>
                </a:lnTo>
                <a:close/>
              </a:path>
              <a:path w="4339590" h="1066800">
                <a:moveTo>
                  <a:pt x="3744486" y="1018862"/>
                </a:moveTo>
                <a:lnTo>
                  <a:pt x="3672848" y="1018862"/>
                </a:lnTo>
                <a:lnTo>
                  <a:pt x="3672848" y="1042741"/>
                </a:lnTo>
                <a:lnTo>
                  <a:pt x="3744486" y="1042741"/>
                </a:lnTo>
                <a:lnTo>
                  <a:pt x="3744486" y="1018862"/>
                </a:lnTo>
                <a:close/>
              </a:path>
              <a:path w="4339590" h="1066800">
                <a:moveTo>
                  <a:pt x="3648968" y="1018862"/>
                </a:moveTo>
                <a:lnTo>
                  <a:pt x="3577329" y="1018862"/>
                </a:lnTo>
                <a:lnTo>
                  <a:pt x="3577329" y="1042741"/>
                </a:lnTo>
                <a:lnTo>
                  <a:pt x="3648968" y="1042741"/>
                </a:lnTo>
                <a:lnTo>
                  <a:pt x="3648968" y="1018862"/>
                </a:lnTo>
                <a:close/>
              </a:path>
              <a:path w="4339590" h="1066800">
                <a:moveTo>
                  <a:pt x="3553450" y="1018862"/>
                </a:moveTo>
                <a:lnTo>
                  <a:pt x="3481811" y="1018862"/>
                </a:lnTo>
                <a:lnTo>
                  <a:pt x="3481811" y="1042741"/>
                </a:lnTo>
                <a:lnTo>
                  <a:pt x="3553450" y="1042741"/>
                </a:lnTo>
                <a:lnTo>
                  <a:pt x="3553450" y="1018862"/>
                </a:lnTo>
                <a:close/>
              </a:path>
              <a:path w="4339590" h="1066800">
                <a:moveTo>
                  <a:pt x="3457931" y="1018862"/>
                </a:moveTo>
                <a:lnTo>
                  <a:pt x="3386293" y="1018862"/>
                </a:lnTo>
                <a:lnTo>
                  <a:pt x="3386293" y="1042741"/>
                </a:lnTo>
                <a:lnTo>
                  <a:pt x="3457931" y="1042741"/>
                </a:lnTo>
                <a:lnTo>
                  <a:pt x="3457931" y="1018862"/>
                </a:lnTo>
                <a:close/>
              </a:path>
              <a:path w="4339590" h="1066800">
                <a:moveTo>
                  <a:pt x="3362413" y="1018862"/>
                </a:moveTo>
                <a:lnTo>
                  <a:pt x="3290774" y="1018862"/>
                </a:lnTo>
                <a:lnTo>
                  <a:pt x="3290774" y="1042741"/>
                </a:lnTo>
                <a:lnTo>
                  <a:pt x="3362413" y="1042741"/>
                </a:lnTo>
                <a:lnTo>
                  <a:pt x="3362413" y="1018862"/>
                </a:lnTo>
                <a:close/>
              </a:path>
              <a:path w="4339590" h="1066800">
                <a:moveTo>
                  <a:pt x="3266895" y="1018862"/>
                </a:moveTo>
                <a:lnTo>
                  <a:pt x="3195256" y="1018862"/>
                </a:lnTo>
                <a:lnTo>
                  <a:pt x="3195256" y="1042741"/>
                </a:lnTo>
                <a:lnTo>
                  <a:pt x="3266895" y="1042741"/>
                </a:lnTo>
                <a:lnTo>
                  <a:pt x="3266895" y="1018862"/>
                </a:lnTo>
                <a:close/>
              </a:path>
              <a:path w="4339590" h="1066800">
                <a:moveTo>
                  <a:pt x="3171376" y="1018862"/>
                </a:moveTo>
                <a:lnTo>
                  <a:pt x="3099738" y="1018862"/>
                </a:lnTo>
                <a:lnTo>
                  <a:pt x="3099738" y="1042741"/>
                </a:lnTo>
                <a:lnTo>
                  <a:pt x="3171376" y="1042741"/>
                </a:lnTo>
                <a:lnTo>
                  <a:pt x="3171376" y="1018862"/>
                </a:lnTo>
                <a:close/>
              </a:path>
              <a:path w="4339590" h="1066800">
                <a:moveTo>
                  <a:pt x="3075858" y="1018862"/>
                </a:moveTo>
                <a:lnTo>
                  <a:pt x="3004219" y="1018862"/>
                </a:lnTo>
                <a:lnTo>
                  <a:pt x="3004219" y="1042741"/>
                </a:lnTo>
                <a:lnTo>
                  <a:pt x="3075858" y="1042741"/>
                </a:lnTo>
                <a:lnTo>
                  <a:pt x="3075858" y="1018862"/>
                </a:lnTo>
                <a:close/>
              </a:path>
              <a:path w="4339590" h="1066800">
                <a:moveTo>
                  <a:pt x="2980340" y="1018862"/>
                </a:moveTo>
                <a:lnTo>
                  <a:pt x="2908701" y="1018862"/>
                </a:lnTo>
                <a:lnTo>
                  <a:pt x="2908701" y="1042741"/>
                </a:lnTo>
                <a:lnTo>
                  <a:pt x="2980340" y="1042741"/>
                </a:lnTo>
                <a:lnTo>
                  <a:pt x="2980340" y="1018862"/>
                </a:lnTo>
                <a:close/>
              </a:path>
              <a:path w="4339590" h="1066800">
                <a:moveTo>
                  <a:pt x="2884821" y="1018862"/>
                </a:moveTo>
                <a:lnTo>
                  <a:pt x="2813183" y="1018862"/>
                </a:lnTo>
                <a:lnTo>
                  <a:pt x="2813183" y="1042741"/>
                </a:lnTo>
                <a:lnTo>
                  <a:pt x="2884821" y="1042741"/>
                </a:lnTo>
                <a:lnTo>
                  <a:pt x="2884821" y="1018862"/>
                </a:lnTo>
                <a:close/>
              </a:path>
              <a:path w="4339590" h="1066800">
                <a:moveTo>
                  <a:pt x="2789303" y="1018862"/>
                </a:moveTo>
                <a:lnTo>
                  <a:pt x="2717664" y="1018862"/>
                </a:lnTo>
                <a:lnTo>
                  <a:pt x="2717664" y="1042741"/>
                </a:lnTo>
                <a:lnTo>
                  <a:pt x="2789303" y="1042741"/>
                </a:lnTo>
                <a:lnTo>
                  <a:pt x="2789303" y="1018862"/>
                </a:lnTo>
                <a:close/>
              </a:path>
              <a:path w="4339590" h="1066800">
                <a:moveTo>
                  <a:pt x="2693785" y="1018862"/>
                </a:moveTo>
                <a:lnTo>
                  <a:pt x="2622146" y="1018862"/>
                </a:lnTo>
                <a:lnTo>
                  <a:pt x="2622146" y="1042741"/>
                </a:lnTo>
                <a:lnTo>
                  <a:pt x="2693785" y="1042741"/>
                </a:lnTo>
                <a:lnTo>
                  <a:pt x="2693785" y="1018862"/>
                </a:lnTo>
                <a:close/>
              </a:path>
              <a:path w="4339590" h="1066800">
                <a:moveTo>
                  <a:pt x="2598266" y="1018862"/>
                </a:moveTo>
                <a:lnTo>
                  <a:pt x="2526627" y="1018862"/>
                </a:lnTo>
                <a:lnTo>
                  <a:pt x="2526627" y="1042741"/>
                </a:lnTo>
                <a:lnTo>
                  <a:pt x="2598266" y="1042741"/>
                </a:lnTo>
                <a:lnTo>
                  <a:pt x="2598266" y="1018862"/>
                </a:lnTo>
                <a:close/>
              </a:path>
              <a:path w="4339590" h="1066800">
                <a:moveTo>
                  <a:pt x="2502748" y="1018862"/>
                </a:moveTo>
                <a:lnTo>
                  <a:pt x="2431109" y="1018862"/>
                </a:lnTo>
                <a:lnTo>
                  <a:pt x="2431109" y="1042741"/>
                </a:lnTo>
                <a:lnTo>
                  <a:pt x="2502748" y="1042741"/>
                </a:lnTo>
                <a:lnTo>
                  <a:pt x="2502748" y="1018862"/>
                </a:lnTo>
                <a:close/>
              </a:path>
              <a:path w="4339590" h="1066800">
                <a:moveTo>
                  <a:pt x="2407230" y="1018862"/>
                </a:moveTo>
                <a:lnTo>
                  <a:pt x="2335591" y="1018862"/>
                </a:lnTo>
                <a:lnTo>
                  <a:pt x="2335591" y="1042741"/>
                </a:lnTo>
                <a:lnTo>
                  <a:pt x="2407230" y="1042741"/>
                </a:lnTo>
                <a:lnTo>
                  <a:pt x="2407230" y="1018862"/>
                </a:lnTo>
                <a:close/>
              </a:path>
              <a:path w="4339590" h="1066800">
                <a:moveTo>
                  <a:pt x="2311711" y="1018862"/>
                </a:moveTo>
                <a:lnTo>
                  <a:pt x="2240072" y="1018862"/>
                </a:lnTo>
                <a:lnTo>
                  <a:pt x="2240072" y="1042741"/>
                </a:lnTo>
                <a:lnTo>
                  <a:pt x="2311711" y="1042741"/>
                </a:lnTo>
                <a:lnTo>
                  <a:pt x="2311711" y="1018862"/>
                </a:lnTo>
                <a:close/>
              </a:path>
              <a:path w="4339590" h="1066800">
                <a:moveTo>
                  <a:pt x="2216193" y="1018862"/>
                </a:moveTo>
                <a:lnTo>
                  <a:pt x="2144554" y="1018862"/>
                </a:lnTo>
                <a:lnTo>
                  <a:pt x="2144554" y="1042741"/>
                </a:lnTo>
                <a:lnTo>
                  <a:pt x="2216193" y="1042741"/>
                </a:lnTo>
                <a:lnTo>
                  <a:pt x="2216193" y="1018862"/>
                </a:lnTo>
                <a:close/>
              </a:path>
              <a:path w="4339590" h="1066800">
                <a:moveTo>
                  <a:pt x="2120674" y="1018862"/>
                </a:moveTo>
                <a:lnTo>
                  <a:pt x="2049036" y="1018862"/>
                </a:lnTo>
                <a:lnTo>
                  <a:pt x="2049036" y="1042741"/>
                </a:lnTo>
                <a:lnTo>
                  <a:pt x="2120674" y="1042741"/>
                </a:lnTo>
                <a:lnTo>
                  <a:pt x="2120674" y="1018862"/>
                </a:lnTo>
                <a:close/>
              </a:path>
              <a:path w="4339590" h="1066800">
                <a:moveTo>
                  <a:pt x="2025156" y="1018862"/>
                </a:moveTo>
                <a:lnTo>
                  <a:pt x="1953517" y="1018862"/>
                </a:lnTo>
                <a:lnTo>
                  <a:pt x="1953517" y="1042741"/>
                </a:lnTo>
                <a:lnTo>
                  <a:pt x="2025156" y="1042741"/>
                </a:lnTo>
                <a:lnTo>
                  <a:pt x="2025156" y="1018862"/>
                </a:lnTo>
                <a:close/>
              </a:path>
              <a:path w="4339590" h="1066800">
                <a:moveTo>
                  <a:pt x="1929638" y="1018862"/>
                </a:moveTo>
                <a:lnTo>
                  <a:pt x="1857999" y="1018862"/>
                </a:lnTo>
                <a:lnTo>
                  <a:pt x="1857999" y="1042741"/>
                </a:lnTo>
                <a:lnTo>
                  <a:pt x="1929638" y="1042741"/>
                </a:lnTo>
                <a:lnTo>
                  <a:pt x="1929638" y="1018862"/>
                </a:lnTo>
                <a:close/>
              </a:path>
              <a:path w="4339590" h="1066800">
                <a:moveTo>
                  <a:pt x="1834119" y="1018862"/>
                </a:moveTo>
                <a:lnTo>
                  <a:pt x="1762481" y="1018862"/>
                </a:lnTo>
                <a:lnTo>
                  <a:pt x="1762481" y="1042741"/>
                </a:lnTo>
                <a:lnTo>
                  <a:pt x="1834119" y="1042741"/>
                </a:lnTo>
                <a:lnTo>
                  <a:pt x="1834119" y="1018862"/>
                </a:lnTo>
                <a:close/>
              </a:path>
              <a:path w="4339590" h="1066800">
                <a:moveTo>
                  <a:pt x="1738601" y="1018862"/>
                </a:moveTo>
                <a:lnTo>
                  <a:pt x="1666962" y="1018862"/>
                </a:lnTo>
                <a:lnTo>
                  <a:pt x="1666962" y="1042741"/>
                </a:lnTo>
                <a:lnTo>
                  <a:pt x="1738601" y="1042741"/>
                </a:lnTo>
                <a:lnTo>
                  <a:pt x="1738601" y="1018862"/>
                </a:lnTo>
                <a:close/>
              </a:path>
              <a:path w="4339590" h="1066800">
                <a:moveTo>
                  <a:pt x="1643083" y="1018862"/>
                </a:moveTo>
                <a:lnTo>
                  <a:pt x="1571444" y="1018862"/>
                </a:lnTo>
                <a:lnTo>
                  <a:pt x="1571444" y="1042741"/>
                </a:lnTo>
                <a:lnTo>
                  <a:pt x="1643083" y="1042741"/>
                </a:lnTo>
                <a:lnTo>
                  <a:pt x="1643083" y="1018862"/>
                </a:lnTo>
                <a:close/>
              </a:path>
              <a:path w="4339590" h="1066800">
                <a:moveTo>
                  <a:pt x="1547564" y="1018862"/>
                </a:moveTo>
                <a:lnTo>
                  <a:pt x="1475926" y="1018862"/>
                </a:lnTo>
                <a:lnTo>
                  <a:pt x="1475926" y="1042741"/>
                </a:lnTo>
                <a:lnTo>
                  <a:pt x="1547564" y="1042741"/>
                </a:lnTo>
                <a:lnTo>
                  <a:pt x="1547564" y="1018862"/>
                </a:lnTo>
                <a:close/>
              </a:path>
              <a:path w="4339590" h="1066800">
                <a:moveTo>
                  <a:pt x="1452046" y="1018862"/>
                </a:moveTo>
                <a:lnTo>
                  <a:pt x="1380407" y="1018862"/>
                </a:lnTo>
                <a:lnTo>
                  <a:pt x="1380407" y="1042741"/>
                </a:lnTo>
                <a:lnTo>
                  <a:pt x="1452046" y="1042741"/>
                </a:lnTo>
                <a:lnTo>
                  <a:pt x="1452046" y="1018862"/>
                </a:lnTo>
                <a:close/>
              </a:path>
              <a:path w="4339590" h="1066800">
                <a:moveTo>
                  <a:pt x="1356528" y="1018862"/>
                </a:moveTo>
                <a:lnTo>
                  <a:pt x="1284889" y="1018862"/>
                </a:lnTo>
                <a:lnTo>
                  <a:pt x="1284889" y="1042741"/>
                </a:lnTo>
                <a:lnTo>
                  <a:pt x="1356528" y="1042741"/>
                </a:lnTo>
                <a:lnTo>
                  <a:pt x="1356528" y="1018862"/>
                </a:lnTo>
                <a:close/>
              </a:path>
              <a:path w="4339590" h="1066800">
                <a:moveTo>
                  <a:pt x="1261009" y="1018862"/>
                </a:moveTo>
                <a:lnTo>
                  <a:pt x="1189371" y="1018862"/>
                </a:lnTo>
                <a:lnTo>
                  <a:pt x="1189371" y="1042741"/>
                </a:lnTo>
                <a:lnTo>
                  <a:pt x="1261009" y="1042741"/>
                </a:lnTo>
                <a:lnTo>
                  <a:pt x="1261009" y="1018862"/>
                </a:lnTo>
                <a:close/>
              </a:path>
              <a:path w="4339590" h="1066800">
                <a:moveTo>
                  <a:pt x="1165491" y="1018862"/>
                </a:moveTo>
                <a:lnTo>
                  <a:pt x="1093852" y="1018862"/>
                </a:lnTo>
                <a:lnTo>
                  <a:pt x="1093852" y="1042741"/>
                </a:lnTo>
                <a:lnTo>
                  <a:pt x="1165491" y="1042741"/>
                </a:lnTo>
                <a:lnTo>
                  <a:pt x="1165491" y="1018862"/>
                </a:lnTo>
                <a:close/>
              </a:path>
              <a:path w="4339590" h="1066800">
                <a:moveTo>
                  <a:pt x="1069973" y="1018862"/>
                </a:moveTo>
                <a:lnTo>
                  <a:pt x="998334" y="1018862"/>
                </a:lnTo>
                <a:lnTo>
                  <a:pt x="998334" y="1042741"/>
                </a:lnTo>
                <a:lnTo>
                  <a:pt x="1069973" y="1042741"/>
                </a:lnTo>
                <a:lnTo>
                  <a:pt x="1069973" y="1018862"/>
                </a:lnTo>
                <a:close/>
              </a:path>
              <a:path w="4339590" h="1066800">
                <a:moveTo>
                  <a:pt x="974454" y="1018862"/>
                </a:moveTo>
                <a:lnTo>
                  <a:pt x="902815" y="1018862"/>
                </a:lnTo>
                <a:lnTo>
                  <a:pt x="902815" y="1042741"/>
                </a:lnTo>
                <a:lnTo>
                  <a:pt x="974454" y="1042741"/>
                </a:lnTo>
                <a:lnTo>
                  <a:pt x="974454" y="1018862"/>
                </a:lnTo>
                <a:close/>
              </a:path>
              <a:path w="4339590" h="1066800">
                <a:moveTo>
                  <a:pt x="878936" y="1018862"/>
                </a:moveTo>
                <a:lnTo>
                  <a:pt x="807297" y="1018862"/>
                </a:lnTo>
                <a:lnTo>
                  <a:pt x="807297" y="1042741"/>
                </a:lnTo>
                <a:lnTo>
                  <a:pt x="878936" y="1042741"/>
                </a:lnTo>
                <a:lnTo>
                  <a:pt x="878936" y="1018862"/>
                </a:lnTo>
                <a:close/>
              </a:path>
              <a:path w="4339590" h="1066800">
                <a:moveTo>
                  <a:pt x="783418" y="1018862"/>
                </a:moveTo>
                <a:lnTo>
                  <a:pt x="711779" y="1018862"/>
                </a:lnTo>
                <a:lnTo>
                  <a:pt x="711779" y="1042741"/>
                </a:lnTo>
                <a:lnTo>
                  <a:pt x="783418" y="1042741"/>
                </a:lnTo>
                <a:lnTo>
                  <a:pt x="783418" y="1018862"/>
                </a:lnTo>
                <a:close/>
              </a:path>
              <a:path w="4339590" h="1066800">
                <a:moveTo>
                  <a:pt x="687899" y="1018862"/>
                </a:moveTo>
                <a:lnTo>
                  <a:pt x="616260" y="1018862"/>
                </a:lnTo>
                <a:lnTo>
                  <a:pt x="616260" y="1042741"/>
                </a:lnTo>
                <a:lnTo>
                  <a:pt x="687899" y="1042741"/>
                </a:lnTo>
                <a:lnTo>
                  <a:pt x="687899" y="1018862"/>
                </a:lnTo>
                <a:close/>
              </a:path>
              <a:path w="4339590" h="1066800">
                <a:moveTo>
                  <a:pt x="592381" y="1018862"/>
                </a:moveTo>
                <a:lnTo>
                  <a:pt x="520742" y="1018862"/>
                </a:lnTo>
                <a:lnTo>
                  <a:pt x="520742" y="1042741"/>
                </a:lnTo>
                <a:lnTo>
                  <a:pt x="592381" y="1042741"/>
                </a:lnTo>
                <a:lnTo>
                  <a:pt x="592381" y="1018862"/>
                </a:lnTo>
                <a:close/>
              </a:path>
              <a:path w="4339590" h="1066800">
                <a:moveTo>
                  <a:pt x="496862" y="1018862"/>
                </a:moveTo>
                <a:lnTo>
                  <a:pt x="425224" y="1018862"/>
                </a:lnTo>
                <a:lnTo>
                  <a:pt x="425224" y="1042741"/>
                </a:lnTo>
                <a:lnTo>
                  <a:pt x="496862" y="1042741"/>
                </a:lnTo>
                <a:lnTo>
                  <a:pt x="496862" y="1018862"/>
                </a:lnTo>
                <a:close/>
              </a:path>
              <a:path w="4339590" h="1066800">
                <a:moveTo>
                  <a:pt x="401344" y="1018862"/>
                </a:moveTo>
                <a:lnTo>
                  <a:pt x="329705" y="1018862"/>
                </a:lnTo>
                <a:lnTo>
                  <a:pt x="329705" y="1042741"/>
                </a:lnTo>
                <a:lnTo>
                  <a:pt x="401344" y="1042741"/>
                </a:lnTo>
                <a:lnTo>
                  <a:pt x="401344" y="1018862"/>
                </a:lnTo>
                <a:close/>
              </a:path>
              <a:path w="4339590" h="1066800">
                <a:moveTo>
                  <a:pt x="305826" y="1018862"/>
                </a:moveTo>
                <a:lnTo>
                  <a:pt x="234187" y="1018862"/>
                </a:lnTo>
                <a:lnTo>
                  <a:pt x="234187" y="1042741"/>
                </a:lnTo>
                <a:lnTo>
                  <a:pt x="305826" y="1042741"/>
                </a:lnTo>
                <a:lnTo>
                  <a:pt x="305826" y="1018862"/>
                </a:lnTo>
                <a:close/>
              </a:path>
              <a:path w="4339590" h="1066800">
                <a:moveTo>
                  <a:pt x="210307" y="1018862"/>
                </a:moveTo>
                <a:lnTo>
                  <a:pt x="138669" y="1018862"/>
                </a:lnTo>
                <a:lnTo>
                  <a:pt x="138669" y="1042741"/>
                </a:lnTo>
                <a:lnTo>
                  <a:pt x="210307" y="1042741"/>
                </a:lnTo>
                <a:lnTo>
                  <a:pt x="210307" y="1018862"/>
                </a:lnTo>
                <a:close/>
              </a:path>
              <a:path w="4339590" h="1066800">
                <a:moveTo>
                  <a:pt x="71638" y="994982"/>
                </a:moveTo>
                <a:lnTo>
                  <a:pt x="0" y="1030802"/>
                </a:lnTo>
                <a:lnTo>
                  <a:pt x="71638" y="1066621"/>
                </a:lnTo>
                <a:lnTo>
                  <a:pt x="71638" y="1042741"/>
                </a:lnTo>
                <a:lnTo>
                  <a:pt x="59698" y="1042741"/>
                </a:lnTo>
                <a:lnTo>
                  <a:pt x="59698" y="1018862"/>
                </a:lnTo>
                <a:lnTo>
                  <a:pt x="71638" y="1018862"/>
                </a:lnTo>
                <a:lnTo>
                  <a:pt x="71638" y="994982"/>
                </a:lnTo>
                <a:close/>
              </a:path>
              <a:path w="4339590" h="1066800">
                <a:moveTo>
                  <a:pt x="71638" y="1018862"/>
                </a:moveTo>
                <a:lnTo>
                  <a:pt x="59698" y="1018862"/>
                </a:lnTo>
                <a:lnTo>
                  <a:pt x="59698" y="1042741"/>
                </a:lnTo>
                <a:lnTo>
                  <a:pt x="71638" y="1042741"/>
                </a:lnTo>
                <a:lnTo>
                  <a:pt x="71638" y="1018862"/>
                </a:lnTo>
                <a:close/>
              </a:path>
              <a:path w="4339590" h="1066800">
                <a:moveTo>
                  <a:pt x="114789" y="1018862"/>
                </a:moveTo>
                <a:lnTo>
                  <a:pt x="71638" y="1018862"/>
                </a:lnTo>
                <a:lnTo>
                  <a:pt x="71638" y="1042741"/>
                </a:lnTo>
                <a:lnTo>
                  <a:pt x="114789" y="1042741"/>
                </a:lnTo>
                <a:lnTo>
                  <a:pt x="114789" y="1018862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4574" y="3244481"/>
            <a:ext cx="10894695" cy="581025"/>
          </a:xfrm>
          <a:custGeom>
            <a:avLst/>
            <a:gdLst/>
            <a:ahLst/>
            <a:cxnLst/>
            <a:rect l="l" t="t" r="r" b="b"/>
            <a:pathLst>
              <a:path w="10894694" h="581025">
                <a:moveTo>
                  <a:pt x="0" y="580651"/>
                </a:moveTo>
                <a:lnTo>
                  <a:pt x="1729" y="503468"/>
                </a:lnTo>
                <a:lnTo>
                  <a:pt x="6609" y="434115"/>
                </a:lnTo>
                <a:lnTo>
                  <a:pt x="14178" y="375357"/>
                </a:lnTo>
                <a:lnTo>
                  <a:pt x="23972" y="329961"/>
                </a:lnTo>
                <a:lnTo>
                  <a:pt x="48387" y="290325"/>
                </a:lnTo>
                <a:lnTo>
                  <a:pt x="5398672" y="290325"/>
                </a:lnTo>
                <a:lnTo>
                  <a:pt x="5411529" y="279955"/>
                </a:lnTo>
                <a:lnTo>
                  <a:pt x="5432881" y="205293"/>
                </a:lnTo>
                <a:lnTo>
                  <a:pt x="5440449" y="146535"/>
                </a:lnTo>
                <a:lnTo>
                  <a:pt x="5445330" y="77182"/>
                </a:lnTo>
                <a:lnTo>
                  <a:pt x="5447059" y="0"/>
                </a:lnTo>
                <a:lnTo>
                  <a:pt x="5448789" y="77182"/>
                </a:lnTo>
                <a:lnTo>
                  <a:pt x="5453669" y="146535"/>
                </a:lnTo>
                <a:lnTo>
                  <a:pt x="5461238" y="205293"/>
                </a:lnTo>
                <a:lnTo>
                  <a:pt x="5471032" y="250689"/>
                </a:lnTo>
                <a:lnTo>
                  <a:pt x="5495447" y="290325"/>
                </a:lnTo>
                <a:lnTo>
                  <a:pt x="10845732" y="290325"/>
                </a:lnTo>
                <a:lnTo>
                  <a:pt x="10858589" y="300695"/>
                </a:lnTo>
                <a:lnTo>
                  <a:pt x="10870146" y="329961"/>
                </a:lnTo>
                <a:lnTo>
                  <a:pt x="10879941" y="375357"/>
                </a:lnTo>
                <a:lnTo>
                  <a:pt x="10887509" y="434115"/>
                </a:lnTo>
                <a:lnTo>
                  <a:pt x="10892390" y="503468"/>
                </a:lnTo>
                <a:lnTo>
                  <a:pt x="10894119" y="580651"/>
                </a:lnTo>
              </a:path>
            </a:pathLst>
          </a:custGeom>
          <a:ln w="23879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23079" y="11661"/>
            <a:ext cx="50368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SUPER</a:t>
            </a:r>
            <a:r>
              <a:rPr sz="3300" b="1" spc="-200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0976BA"/>
                </a:solidFill>
                <a:latin typeface="Arial"/>
                <a:cs typeface="Arial"/>
              </a:rPr>
              <a:t>ADMINISTRATOR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31</a:t>
            </a:fld>
            <a:endParaRPr spc="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45821"/>
            <a:ext cx="20104100" cy="8166100"/>
            <a:chOff x="0" y="3145821"/>
            <a:chExt cx="20104100" cy="8166100"/>
          </a:xfrm>
        </p:grpSpPr>
        <p:sp>
          <p:nvSpPr>
            <p:cNvPr id="3" name="object 3"/>
            <p:cNvSpPr/>
            <p:nvPr/>
          </p:nvSpPr>
          <p:spPr>
            <a:xfrm>
              <a:off x="5169293" y="10001785"/>
              <a:ext cx="14935200" cy="1310005"/>
            </a:xfrm>
            <a:custGeom>
              <a:avLst/>
              <a:gdLst/>
              <a:ahLst/>
              <a:cxnLst/>
              <a:rect l="l" t="t" r="r" b="b"/>
              <a:pathLst>
                <a:path w="14935200" h="1310004">
                  <a:moveTo>
                    <a:pt x="14934794" y="0"/>
                  </a:moveTo>
                  <a:lnTo>
                    <a:pt x="13752132" y="0"/>
                  </a:lnTo>
                  <a:lnTo>
                    <a:pt x="13752132" y="716381"/>
                  </a:lnTo>
                  <a:lnTo>
                    <a:pt x="0" y="716381"/>
                  </a:lnTo>
                  <a:lnTo>
                    <a:pt x="0" y="776719"/>
                  </a:lnTo>
                  <a:lnTo>
                    <a:pt x="13752132" y="776719"/>
                  </a:lnTo>
                  <a:lnTo>
                    <a:pt x="13752132" y="1309598"/>
                  </a:lnTo>
                  <a:lnTo>
                    <a:pt x="14934794" y="1309598"/>
                  </a:lnTo>
                  <a:lnTo>
                    <a:pt x="14934794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174478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4308" y="3153362"/>
              <a:ext cx="18055482" cy="5599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0538" y="3149592"/>
              <a:ext cx="18063210" cy="5607050"/>
            </a:xfrm>
            <a:custGeom>
              <a:avLst/>
              <a:gdLst/>
              <a:ahLst/>
              <a:cxnLst/>
              <a:rect l="l" t="t" r="r" b="b"/>
              <a:pathLst>
                <a:path w="18063210" h="5607050">
                  <a:moveTo>
                    <a:pt x="0" y="5606676"/>
                  </a:moveTo>
                  <a:lnTo>
                    <a:pt x="18063023" y="5606676"/>
                  </a:lnTo>
                  <a:lnTo>
                    <a:pt x="18063023" y="0"/>
                  </a:lnTo>
                  <a:lnTo>
                    <a:pt x="0" y="0"/>
                  </a:lnTo>
                  <a:lnTo>
                    <a:pt x="0" y="5606676"/>
                  </a:lnTo>
                  <a:close/>
                </a:path>
              </a:pathLst>
            </a:custGeom>
            <a:ln w="75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80441" y="1108341"/>
            <a:ext cx="5340350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600" spc="35" dirty="0">
                <a:solidFill>
                  <a:srgbClr val="0C344B"/>
                </a:solidFill>
                <a:latin typeface="Trebuchet MS"/>
                <a:cs typeface="Trebuchet MS"/>
              </a:rPr>
              <a:t>DAFTAR</a:t>
            </a:r>
            <a:r>
              <a:rPr sz="4600" spc="-165" dirty="0">
                <a:solidFill>
                  <a:srgbClr val="0C344B"/>
                </a:solidFill>
                <a:latin typeface="Trebuchet MS"/>
                <a:cs typeface="Trebuchet MS"/>
              </a:rPr>
              <a:t> </a:t>
            </a:r>
            <a:r>
              <a:rPr sz="4600" spc="180" dirty="0">
                <a:solidFill>
                  <a:srgbClr val="0C344B"/>
                </a:solidFill>
                <a:latin typeface="Trebuchet MS"/>
                <a:cs typeface="Trebuchet MS"/>
              </a:rPr>
              <a:t>PENGGUNA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32</a:t>
            </a:fld>
            <a:endParaRPr spc="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3" name="object 3"/>
            <p:cNvSpPr/>
            <p:nvPr/>
          </p:nvSpPr>
          <p:spPr>
            <a:xfrm>
              <a:off x="1798509" y="8227723"/>
              <a:ext cx="995401" cy="1087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4081" y="8390533"/>
              <a:ext cx="325755" cy="280670"/>
            </a:xfrm>
            <a:custGeom>
              <a:avLst/>
              <a:gdLst/>
              <a:ahLst/>
              <a:cxnLst/>
              <a:rect l="l" t="t" r="r" b="b"/>
              <a:pathLst>
                <a:path w="325755" h="280670">
                  <a:moveTo>
                    <a:pt x="161815" y="0"/>
                  </a:moveTo>
                  <a:lnTo>
                    <a:pt x="119172" y="5871"/>
                  </a:lnTo>
                  <a:lnTo>
                    <a:pt x="80622" y="22393"/>
                  </a:lnTo>
                  <a:lnTo>
                    <a:pt x="47798" y="47929"/>
                  </a:lnTo>
                  <a:lnTo>
                    <a:pt x="22331" y="80839"/>
                  </a:lnTo>
                  <a:lnTo>
                    <a:pt x="5854" y="119487"/>
                  </a:lnTo>
                  <a:lnTo>
                    <a:pt x="0" y="162234"/>
                  </a:lnTo>
                  <a:lnTo>
                    <a:pt x="0" y="280270"/>
                  </a:lnTo>
                  <a:lnTo>
                    <a:pt x="60641" y="280270"/>
                  </a:lnTo>
                  <a:lnTo>
                    <a:pt x="60641" y="162234"/>
                  </a:lnTo>
                  <a:lnTo>
                    <a:pt x="68688" y="123063"/>
                  </a:lnTo>
                  <a:lnTo>
                    <a:pt x="90530" y="90805"/>
                  </a:lnTo>
                  <a:lnTo>
                    <a:pt x="122721" y="68915"/>
                  </a:lnTo>
                  <a:lnTo>
                    <a:pt x="161815" y="60851"/>
                  </a:lnTo>
                  <a:lnTo>
                    <a:pt x="201999" y="68915"/>
                  </a:lnTo>
                  <a:lnTo>
                    <a:pt x="234750" y="90805"/>
                  </a:lnTo>
                  <a:lnTo>
                    <a:pt x="256798" y="123063"/>
                  </a:lnTo>
                  <a:lnTo>
                    <a:pt x="264874" y="162234"/>
                  </a:lnTo>
                  <a:lnTo>
                    <a:pt x="264874" y="280270"/>
                  </a:lnTo>
                  <a:lnTo>
                    <a:pt x="325516" y="280270"/>
                  </a:lnTo>
                  <a:lnTo>
                    <a:pt x="325516" y="162234"/>
                  </a:lnTo>
                  <a:lnTo>
                    <a:pt x="319652" y="119487"/>
                  </a:lnTo>
                  <a:lnTo>
                    <a:pt x="303114" y="80839"/>
                  </a:lnTo>
                  <a:lnTo>
                    <a:pt x="277482" y="47929"/>
                  </a:lnTo>
                  <a:lnTo>
                    <a:pt x="244335" y="22393"/>
                  </a:lnTo>
                  <a:lnTo>
                    <a:pt x="205253" y="5871"/>
                  </a:lnTo>
                  <a:lnTo>
                    <a:pt x="161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9708" y="8792716"/>
              <a:ext cx="98031" cy="1633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30378" y="1139936"/>
            <a:ext cx="11076940" cy="6376035"/>
            <a:chOff x="530378" y="1139936"/>
            <a:chExt cx="11076940" cy="6376035"/>
          </a:xfrm>
        </p:grpSpPr>
        <p:sp>
          <p:nvSpPr>
            <p:cNvPr id="7" name="object 7"/>
            <p:cNvSpPr/>
            <p:nvPr/>
          </p:nvSpPr>
          <p:spPr>
            <a:xfrm>
              <a:off x="530378" y="1229196"/>
              <a:ext cx="2440745" cy="29748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4526" y="1641407"/>
              <a:ext cx="1358900" cy="1842770"/>
            </a:xfrm>
            <a:custGeom>
              <a:avLst/>
              <a:gdLst/>
              <a:ahLst/>
              <a:cxnLst/>
              <a:rect l="l" t="t" r="r" b="b"/>
              <a:pathLst>
                <a:path w="1358900" h="1842770">
                  <a:moveTo>
                    <a:pt x="1317880" y="0"/>
                  </a:moveTo>
                  <a:lnTo>
                    <a:pt x="40741" y="0"/>
                  </a:lnTo>
                  <a:lnTo>
                    <a:pt x="24832" y="3552"/>
                  </a:lnTo>
                  <a:lnTo>
                    <a:pt x="11887" y="13262"/>
                  </a:lnTo>
                  <a:lnTo>
                    <a:pt x="3184" y="27704"/>
                  </a:lnTo>
                  <a:lnTo>
                    <a:pt x="0" y="45455"/>
                  </a:lnTo>
                  <a:lnTo>
                    <a:pt x="0" y="1797043"/>
                  </a:lnTo>
                  <a:lnTo>
                    <a:pt x="3184" y="1814794"/>
                  </a:lnTo>
                  <a:lnTo>
                    <a:pt x="11887" y="1829236"/>
                  </a:lnTo>
                  <a:lnTo>
                    <a:pt x="24832" y="1838945"/>
                  </a:lnTo>
                  <a:lnTo>
                    <a:pt x="40741" y="1842498"/>
                  </a:lnTo>
                  <a:lnTo>
                    <a:pt x="1317880" y="1842498"/>
                  </a:lnTo>
                  <a:lnTo>
                    <a:pt x="1333790" y="1838945"/>
                  </a:lnTo>
                  <a:lnTo>
                    <a:pt x="1346735" y="1829236"/>
                  </a:lnTo>
                  <a:lnTo>
                    <a:pt x="1355438" y="1814794"/>
                  </a:lnTo>
                  <a:lnTo>
                    <a:pt x="1358622" y="1797043"/>
                  </a:lnTo>
                  <a:lnTo>
                    <a:pt x="1358622" y="45455"/>
                  </a:lnTo>
                  <a:lnTo>
                    <a:pt x="1355438" y="27704"/>
                  </a:lnTo>
                  <a:lnTo>
                    <a:pt x="1346735" y="13262"/>
                  </a:lnTo>
                  <a:lnTo>
                    <a:pt x="1333790" y="3552"/>
                  </a:lnTo>
                  <a:lnTo>
                    <a:pt x="1317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6385" y="2900741"/>
              <a:ext cx="1571025" cy="6610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5501" y="1939278"/>
              <a:ext cx="993140" cy="818515"/>
            </a:xfrm>
            <a:custGeom>
              <a:avLst/>
              <a:gdLst/>
              <a:ahLst/>
              <a:cxnLst/>
              <a:rect l="l" t="t" r="r" b="b"/>
              <a:pathLst>
                <a:path w="993139" h="818514">
                  <a:moveTo>
                    <a:pt x="992886" y="778814"/>
                  </a:moveTo>
                  <a:lnTo>
                    <a:pt x="991323" y="771575"/>
                  </a:lnTo>
                  <a:lnTo>
                    <a:pt x="987209" y="765276"/>
                  </a:lnTo>
                  <a:lnTo>
                    <a:pt x="981405" y="760818"/>
                  </a:lnTo>
                  <a:lnTo>
                    <a:pt x="974775" y="759117"/>
                  </a:lnTo>
                  <a:lnTo>
                    <a:pt x="18122" y="759117"/>
                  </a:lnTo>
                  <a:lnTo>
                    <a:pt x="11493" y="760818"/>
                  </a:lnTo>
                  <a:lnTo>
                    <a:pt x="5676" y="765276"/>
                  </a:lnTo>
                  <a:lnTo>
                    <a:pt x="1562" y="771575"/>
                  </a:lnTo>
                  <a:lnTo>
                    <a:pt x="0" y="778814"/>
                  </a:lnTo>
                  <a:lnTo>
                    <a:pt x="0" y="813269"/>
                  </a:lnTo>
                  <a:lnTo>
                    <a:pt x="9118" y="818197"/>
                  </a:lnTo>
                  <a:lnTo>
                    <a:pt x="983780" y="818197"/>
                  </a:lnTo>
                  <a:lnTo>
                    <a:pt x="992886" y="813269"/>
                  </a:lnTo>
                  <a:lnTo>
                    <a:pt x="992886" y="778814"/>
                  </a:lnTo>
                  <a:close/>
                </a:path>
                <a:path w="993139" h="818514">
                  <a:moveTo>
                    <a:pt x="992886" y="575729"/>
                  </a:moveTo>
                  <a:lnTo>
                    <a:pt x="983780" y="570598"/>
                  </a:lnTo>
                  <a:lnTo>
                    <a:pt x="9118" y="570598"/>
                  </a:lnTo>
                  <a:lnTo>
                    <a:pt x="0" y="575729"/>
                  </a:lnTo>
                  <a:lnTo>
                    <a:pt x="0" y="611657"/>
                  </a:lnTo>
                  <a:lnTo>
                    <a:pt x="1562" y="619188"/>
                  </a:lnTo>
                  <a:lnTo>
                    <a:pt x="5676" y="625767"/>
                  </a:lnTo>
                  <a:lnTo>
                    <a:pt x="11493" y="630415"/>
                  </a:lnTo>
                  <a:lnTo>
                    <a:pt x="18122" y="632180"/>
                  </a:lnTo>
                  <a:lnTo>
                    <a:pt x="974775" y="632180"/>
                  </a:lnTo>
                  <a:lnTo>
                    <a:pt x="981405" y="630415"/>
                  </a:lnTo>
                  <a:lnTo>
                    <a:pt x="987209" y="625767"/>
                  </a:lnTo>
                  <a:lnTo>
                    <a:pt x="991323" y="619188"/>
                  </a:lnTo>
                  <a:lnTo>
                    <a:pt x="992886" y="611657"/>
                  </a:lnTo>
                  <a:lnTo>
                    <a:pt x="992886" y="575729"/>
                  </a:lnTo>
                  <a:close/>
                </a:path>
                <a:path w="993139" h="818514">
                  <a:moveTo>
                    <a:pt x="992886" y="399249"/>
                  </a:moveTo>
                  <a:lnTo>
                    <a:pt x="991323" y="392023"/>
                  </a:lnTo>
                  <a:lnTo>
                    <a:pt x="987209" y="385711"/>
                  </a:lnTo>
                  <a:lnTo>
                    <a:pt x="981405" y="381254"/>
                  </a:lnTo>
                  <a:lnTo>
                    <a:pt x="974775" y="379564"/>
                  </a:lnTo>
                  <a:lnTo>
                    <a:pt x="18122" y="379564"/>
                  </a:lnTo>
                  <a:lnTo>
                    <a:pt x="11493" y="381254"/>
                  </a:lnTo>
                  <a:lnTo>
                    <a:pt x="5676" y="385711"/>
                  </a:lnTo>
                  <a:lnTo>
                    <a:pt x="1562" y="392023"/>
                  </a:lnTo>
                  <a:lnTo>
                    <a:pt x="0" y="399249"/>
                  </a:lnTo>
                  <a:lnTo>
                    <a:pt x="0" y="433705"/>
                  </a:lnTo>
                  <a:lnTo>
                    <a:pt x="9118" y="438632"/>
                  </a:lnTo>
                  <a:lnTo>
                    <a:pt x="983780" y="438632"/>
                  </a:lnTo>
                  <a:lnTo>
                    <a:pt x="992886" y="433705"/>
                  </a:lnTo>
                  <a:lnTo>
                    <a:pt x="992886" y="399249"/>
                  </a:lnTo>
                  <a:close/>
                </a:path>
                <a:path w="993139" h="818514">
                  <a:moveTo>
                    <a:pt x="992886" y="208635"/>
                  </a:moveTo>
                  <a:lnTo>
                    <a:pt x="991323" y="201244"/>
                  </a:lnTo>
                  <a:lnTo>
                    <a:pt x="987209" y="194805"/>
                  </a:lnTo>
                  <a:lnTo>
                    <a:pt x="981405" y="190258"/>
                  </a:lnTo>
                  <a:lnTo>
                    <a:pt x="974775" y="188518"/>
                  </a:lnTo>
                  <a:lnTo>
                    <a:pt x="18122" y="188518"/>
                  </a:lnTo>
                  <a:lnTo>
                    <a:pt x="11493" y="190258"/>
                  </a:lnTo>
                  <a:lnTo>
                    <a:pt x="5676" y="194805"/>
                  </a:lnTo>
                  <a:lnTo>
                    <a:pt x="1562" y="201244"/>
                  </a:lnTo>
                  <a:lnTo>
                    <a:pt x="0" y="208635"/>
                  </a:lnTo>
                  <a:lnTo>
                    <a:pt x="0" y="233768"/>
                  </a:lnTo>
                  <a:lnTo>
                    <a:pt x="1562" y="241160"/>
                  </a:lnTo>
                  <a:lnTo>
                    <a:pt x="5676" y="247599"/>
                  </a:lnTo>
                  <a:lnTo>
                    <a:pt x="11493" y="252145"/>
                  </a:lnTo>
                  <a:lnTo>
                    <a:pt x="18122" y="253885"/>
                  </a:lnTo>
                  <a:lnTo>
                    <a:pt x="974775" y="253885"/>
                  </a:lnTo>
                  <a:lnTo>
                    <a:pt x="981405" y="252145"/>
                  </a:lnTo>
                  <a:lnTo>
                    <a:pt x="987209" y="247599"/>
                  </a:lnTo>
                  <a:lnTo>
                    <a:pt x="991323" y="241160"/>
                  </a:lnTo>
                  <a:lnTo>
                    <a:pt x="992886" y="233768"/>
                  </a:lnTo>
                  <a:lnTo>
                    <a:pt x="992886" y="208635"/>
                  </a:lnTo>
                  <a:close/>
                </a:path>
                <a:path w="993139" h="818514">
                  <a:moveTo>
                    <a:pt x="992886" y="5232"/>
                  </a:moveTo>
                  <a:lnTo>
                    <a:pt x="983881" y="0"/>
                  </a:lnTo>
                  <a:lnTo>
                    <a:pt x="187477" y="0"/>
                  </a:lnTo>
                  <a:lnTo>
                    <a:pt x="178473" y="5232"/>
                  </a:lnTo>
                  <a:lnTo>
                    <a:pt x="178473" y="41897"/>
                  </a:lnTo>
                  <a:lnTo>
                    <a:pt x="180022" y="49580"/>
                  </a:lnTo>
                  <a:lnTo>
                    <a:pt x="184111" y="56299"/>
                  </a:lnTo>
                  <a:lnTo>
                    <a:pt x="189915" y="61036"/>
                  </a:lnTo>
                  <a:lnTo>
                    <a:pt x="196583" y="62839"/>
                  </a:lnTo>
                  <a:lnTo>
                    <a:pt x="974775" y="62839"/>
                  </a:lnTo>
                  <a:lnTo>
                    <a:pt x="981443" y="61036"/>
                  </a:lnTo>
                  <a:lnTo>
                    <a:pt x="987247" y="56299"/>
                  </a:lnTo>
                  <a:lnTo>
                    <a:pt x="991336" y="49580"/>
                  </a:lnTo>
                  <a:lnTo>
                    <a:pt x="992886" y="41897"/>
                  </a:lnTo>
                  <a:lnTo>
                    <a:pt x="992886" y="523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8395" y="1255563"/>
              <a:ext cx="8913370" cy="62602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2167" y="1139936"/>
              <a:ext cx="9364569" cy="35630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7411" y="1288240"/>
              <a:ext cx="8819515" cy="6167755"/>
            </a:xfrm>
            <a:custGeom>
              <a:avLst/>
              <a:gdLst/>
              <a:ahLst/>
              <a:cxnLst/>
              <a:rect l="l" t="t" r="r" b="b"/>
              <a:pathLst>
                <a:path w="8819515" h="6167755">
                  <a:moveTo>
                    <a:pt x="8819109" y="0"/>
                  </a:moveTo>
                  <a:lnTo>
                    <a:pt x="0" y="0"/>
                  </a:lnTo>
                  <a:lnTo>
                    <a:pt x="0" y="6167217"/>
                  </a:lnTo>
                  <a:lnTo>
                    <a:pt x="8819109" y="6167217"/>
                  </a:lnTo>
                  <a:lnTo>
                    <a:pt x="8819109" y="0"/>
                  </a:lnTo>
                  <a:close/>
                </a:path>
              </a:pathLst>
            </a:custGeom>
            <a:solidFill>
              <a:srgbClr val="364D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54720" y="1280359"/>
            <a:ext cx="4318635" cy="629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STUKTUR,ANJAB,ABK</a:t>
            </a:r>
            <a:endParaRPr sz="395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200"/>
              </a:lnSpc>
              <a:spcBef>
                <a:spcPts val="100"/>
              </a:spcBef>
            </a:pPr>
            <a:r>
              <a:rPr dirty="0"/>
              <a:t>UNTUK  </a:t>
            </a:r>
            <a:r>
              <a:rPr spc="-20" dirty="0"/>
              <a:t>DAN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10541" y="1280359"/>
            <a:ext cx="181419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33020">
              <a:lnSpc>
                <a:spcPct val="100200"/>
              </a:lnSpc>
              <a:spcBef>
                <a:spcPts val="100"/>
              </a:spcBef>
            </a:pP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MENGISI  KELAS</a:t>
            </a:r>
            <a:endParaRPr sz="395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39093" y="1883632"/>
            <a:ext cx="4436110" cy="183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74625" algn="just">
              <a:lnSpc>
                <a:spcPct val="100200"/>
              </a:lnSpc>
              <a:spcBef>
                <a:spcPts val="100"/>
              </a:spcBef>
            </a:pPr>
            <a:r>
              <a:rPr sz="3950" spc="-105" dirty="0">
                <a:solidFill>
                  <a:srgbClr val="FFFFFF"/>
                </a:solidFill>
                <a:latin typeface="Carlito"/>
                <a:cs typeface="Carlito"/>
              </a:rPr>
              <a:t>JABATAN 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SUPER 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HARUS </a:t>
            </a:r>
            <a:r>
              <a:rPr sz="3950" spc="-55" dirty="0">
                <a:solidFill>
                  <a:srgbClr val="FFFFFF"/>
                </a:solidFill>
                <a:latin typeface="Carlito"/>
                <a:cs typeface="Carlito"/>
              </a:rPr>
              <a:t>MEMBUAT  </a:t>
            </a:r>
            <a:r>
              <a:rPr sz="3950" spc="5" dirty="0">
                <a:solidFill>
                  <a:srgbClr val="FFFFFF"/>
                </a:solidFill>
                <a:latin typeface="Carlito"/>
                <a:cs typeface="Carlito"/>
              </a:rPr>
              <a:t>UNTUK</a:t>
            </a:r>
            <a:r>
              <a:rPr sz="3950" spc="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950" spc="-10" dirty="0">
                <a:solidFill>
                  <a:srgbClr val="FFFFFF"/>
                </a:solidFill>
                <a:latin typeface="Carlito"/>
                <a:cs typeface="Carlito"/>
              </a:rPr>
              <a:t>KELOMPOK</a:t>
            </a:r>
            <a:endParaRPr sz="395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3344" y="2486906"/>
            <a:ext cx="3682365" cy="183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200"/>
              </a:lnSpc>
              <a:spcBef>
                <a:spcPts val="100"/>
              </a:spcBef>
            </a:pPr>
            <a:r>
              <a:rPr sz="3950" spc="-35" dirty="0">
                <a:solidFill>
                  <a:srgbClr val="FFFFFF"/>
                </a:solidFill>
                <a:latin typeface="Carlito"/>
                <a:cs typeface="Carlito"/>
              </a:rPr>
              <a:t>ADMINISTRATOR  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USER/PENG</a:t>
            </a:r>
            <a:r>
              <a:rPr sz="3950" spc="-1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3950" dirty="0">
                <a:solidFill>
                  <a:srgbClr val="FFFFFF"/>
                </a:solidFill>
                <a:latin typeface="Carlito"/>
                <a:cs typeface="Carlito"/>
              </a:rPr>
              <a:t>UNA  </a:t>
            </a:r>
            <a:r>
              <a:rPr sz="3950" spc="-5" dirty="0">
                <a:solidFill>
                  <a:srgbClr val="FFFFFF"/>
                </a:solidFill>
                <a:latin typeface="Carlito"/>
                <a:cs typeface="Carlito"/>
              </a:rPr>
              <a:t>ORGANISASI</a:t>
            </a:r>
            <a:r>
              <a:rPr sz="3950" b="1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95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667064" y="1216602"/>
            <a:ext cx="7914640" cy="6197600"/>
            <a:chOff x="11667064" y="1216602"/>
            <a:chExt cx="7914640" cy="6197600"/>
          </a:xfrm>
        </p:grpSpPr>
        <p:sp>
          <p:nvSpPr>
            <p:cNvPr id="20" name="object 20"/>
            <p:cNvSpPr/>
            <p:nvPr/>
          </p:nvSpPr>
          <p:spPr>
            <a:xfrm>
              <a:off x="17023633" y="3806909"/>
              <a:ext cx="1097280" cy="664210"/>
            </a:xfrm>
            <a:custGeom>
              <a:avLst/>
              <a:gdLst/>
              <a:ahLst/>
              <a:cxnLst/>
              <a:rect l="l" t="t" r="r" b="b"/>
              <a:pathLst>
                <a:path w="1097280" h="664210">
                  <a:moveTo>
                    <a:pt x="822903" y="0"/>
                  </a:moveTo>
                  <a:lnTo>
                    <a:pt x="274301" y="0"/>
                  </a:lnTo>
                  <a:lnTo>
                    <a:pt x="274301" y="331800"/>
                  </a:lnTo>
                  <a:lnTo>
                    <a:pt x="0" y="331800"/>
                  </a:lnTo>
                  <a:lnTo>
                    <a:pt x="548602" y="663601"/>
                  </a:lnTo>
                  <a:lnTo>
                    <a:pt x="1097204" y="331800"/>
                  </a:lnTo>
                  <a:lnTo>
                    <a:pt x="822903" y="331800"/>
                  </a:lnTo>
                  <a:lnTo>
                    <a:pt x="822903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74605" y="1224143"/>
              <a:ext cx="7899116" cy="61822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670835" y="1220372"/>
              <a:ext cx="7907020" cy="6189980"/>
            </a:xfrm>
            <a:custGeom>
              <a:avLst/>
              <a:gdLst/>
              <a:ahLst/>
              <a:cxnLst/>
              <a:rect l="l" t="t" r="r" b="b"/>
              <a:pathLst>
                <a:path w="7907019" h="6189980">
                  <a:moveTo>
                    <a:pt x="0" y="6189840"/>
                  </a:moveTo>
                  <a:lnTo>
                    <a:pt x="7906657" y="6189840"/>
                  </a:lnTo>
                  <a:lnTo>
                    <a:pt x="7906657" y="0"/>
                  </a:lnTo>
                  <a:lnTo>
                    <a:pt x="0" y="0"/>
                  </a:lnTo>
                  <a:lnTo>
                    <a:pt x="0" y="6189840"/>
                  </a:lnTo>
                  <a:close/>
                </a:path>
              </a:pathLst>
            </a:custGeom>
            <a:ln w="7540">
              <a:solidFill>
                <a:srgbClr val="0740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418122" y="8196982"/>
            <a:ext cx="17352010" cy="1338580"/>
            <a:chOff x="2418122" y="8196982"/>
            <a:chExt cx="17352010" cy="1338580"/>
          </a:xfrm>
        </p:grpSpPr>
        <p:sp>
          <p:nvSpPr>
            <p:cNvPr id="24" name="object 24"/>
            <p:cNvSpPr/>
            <p:nvPr/>
          </p:nvSpPr>
          <p:spPr>
            <a:xfrm>
              <a:off x="2568941" y="8273648"/>
              <a:ext cx="17050026" cy="10833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18122" y="8196982"/>
              <a:ext cx="17351663" cy="1338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617957" y="8306326"/>
            <a:ext cx="16955770" cy="9906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4605" rIns="0" bIns="0" rtlCol="0">
            <a:spAutoFit/>
          </a:bodyPr>
          <a:lstStyle/>
          <a:p>
            <a:pPr marL="74930" marR="67310">
              <a:lnSpc>
                <a:spcPct val="100600"/>
              </a:lnSpc>
              <a:spcBef>
                <a:spcPts val="115"/>
              </a:spcBef>
              <a:tabLst>
                <a:tab pos="2566035" algn="l"/>
                <a:tab pos="3455035" algn="l"/>
                <a:tab pos="5085080" algn="l"/>
                <a:tab pos="6790690" algn="l"/>
                <a:tab pos="7868920" algn="l"/>
                <a:tab pos="9133205" algn="l"/>
                <a:tab pos="10036175" algn="l"/>
                <a:tab pos="11666220" algn="l"/>
                <a:tab pos="13317855" algn="l"/>
                <a:tab pos="14208760" algn="l"/>
                <a:tab pos="15217775" algn="l"/>
              </a:tabLst>
            </a:pPr>
            <a:r>
              <a:rPr sz="2950" spc="1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/</a:t>
            </a:r>
            <a:r>
              <a:rPr sz="2950" spc="-5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sz="2950" spc="3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guna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pad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950" spc="-100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elompok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95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950" spc="-6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anisasi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se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950" spc="1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ai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den</a:t>
            </a:r>
            <a:r>
              <a:rPr sz="2950" spc="-5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950" spc="-4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abel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950" spc="-100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elompok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pen</a:t>
            </a:r>
            <a:r>
              <a:rPr sz="2950" spc="3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guna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950" spc="-10" dirty="0">
                <a:solidFill>
                  <a:srgbClr val="FFFFFF"/>
                </a:solidFill>
                <a:latin typeface="Carlito"/>
                <a:cs typeface="Carlito"/>
              </a:rPr>
              <a:t>ti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da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dap</a:t>
            </a:r>
            <a:r>
              <a:rPr sz="2950" spc="-3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mela</a:t>
            </a:r>
            <a:r>
              <a:rPr sz="2950" spc="-50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950" spc="-50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an  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pengisian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eksisting 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dan</a:t>
            </a:r>
            <a:r>
              <a:rPr sz="295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usul.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33</a:t>
            </a:fld>
            <a:endParaRPr spc="5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3" name="object 3"/>
            <p:cNvSpPr/>
            <p:nvPr/>
          </p:nvSpPr>
          <p:spPr>
            <a:xfrm>
              <a:off x="1798509" y="8227723"/>
              <a:ext cx="995401" cy="1087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4081" y="8390533"/>
              <a:ext cx="325755" cy="280670"/>
            </a:xfrm>
            <a:custGeom>
              <a:avLst/>
              <a:gdLst/>
              <a:ahLst/>
              <a:cxnLst/>
              <a:rect l="l" t="t" r="r" b="b"/>
              <a:pathLst>
                <a:path w="325755" h="280670">
                  <a:moveTo>
                    <a:pt x="161815" y="0"/>
                  </a:moveTo>
                  <a:lnTo>
                    <a:pt x="119172" y="5871"/>
                  </a:lnTo>
                  <a:lnTo>
                    <a:pt x="80622" y="22393"/>
                  </a:lnTo>
                  <a:lnTo>
                    <a:pt x="47798" y="47929"/>
                  </a:lnTo>
                  <a:lnTo>
                    <a:pt x="22331" y="80839"/>
                  </a:lnTo>
                  <a:lnTo>
                    <a:pt x="5854" y="119487"/>
                  </a:lnTo>
                  <a:lnTo>
                    <a:pt x="0" y="162234"/>
                  </a:lnTo>
                  <a:lnTo>
                    <a:pt x="0" y="280270"/>
                  </a:lnTo>
                  <a:lnTo>
                    <a:pt x="60641" y="280270"/>
                  </a:lnTo>
                  <a:lnTo>
                    <a:pt x="60641" y="162234"/>
                  </a:lnTo>
                  <a:lnTo>
                    <a:pt x="68688" y="123063"/>
                  </a:lnTo>
                  <a:lnTo>
                    <a:pt x="90530" y="90805"/>
                  </a:lnTo>
                  <a:lnTo>
                    <a:pt x="122721" y="68915"/>
                  </a:lnTo>
                  <a:lnTo>
                    <a:pt x="161815" y="60851"/>
                  </a:lnTo>
                  <a:lnTo>
                    <a:pt x="201999" y="68915"/>
                  </a:lnTo>
                  <a:lnTo>
                    <a:pt x="234750" y="90805"/>
                  </a:lnTo>
                  <a:lnTo>
                    <a:pt x="256798" y="123063"/>
                  </a:lnTo>
                  <a:lnTo>
                    <a:pt x="264874" y="162234"/>
                  </a:lnTo>
                  <a:lnTo>
                    <a:pt x="264874" y="280270"/>
                  </a:lnTo>
                  <a:lnTo>
                    <a:pt x="325516" y="280270"/>
                  </a:lnTo>
                  <a:lnTo>
                    <a:pt x="325516" y="162234"/>
                  </a:lnTo>
                  <a:lnTo>
                    <a:pt x="319652" y="119487"/>
                  </a:lnTo>
                  <a:lnTo>
                    <a:pt x="303114" y="80839"/>
                  </a:lnTo>
                  <a:lnTo>
                    <a:pt x="277482" y="47929"/>
                  </a:lnTo>
                  <a:lnTo>
                    <a:pt x="244335" y="22393"/>
                  </a:lnTo>
                  <a:lnTo>
                    <a:pt x="205253" y="5871"/>
                  </a:lnTo>
                  <a:lnTo>
                    <a:pt x="161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9708" y="8792716"/>
              <a:ext cx="98031" cy="1633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30378" y="1139936"/>
            <a:ext cx="11076940" cy="5766435"/>
            <a:chOff x="530378" y="1139936"/>
            <a:chExt cx="11076940" cy="5766435"/>
          </a:xfrm>
        </p:grpSpPr>
        <p:sp>
          <p:nvSpPr>
            <p:cNvPr id="7" name="object 7"/>
            <p:cNvSpPr/>
            <p:nvPr/>
          </p:nvSpPr>
          <p:spPr>
            <a:xfrm>
              <a:off x="530378" y="1229196"/>
              <a:ext cx="2440745" cy="29748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4526" y="1641407"/>
              <a:ext cx="1358900" cy="1842770"/>
            </a:xfrm>
            <a:custGeom>
              <a:avLst/>
              <a:gdLst/>
              <a:ahLst/>
              <a:cxnLst/>
              <a:rect l="l" t="t" r="r" b="b"/>
              <a:pathLst>
                <a:path w="1358900" h="1842770">
                  <a:moveTo>
                    <a:pt x="1317880" y="0"/>
                  </a:moveTo>
                  <a:lnTo>
                    <a:pt x="40741" y="0"/>
                  </a:lnTo>
                  <a:lnTo>
                    <a:pt x="24832" y="3552"/>
                  </a:lnTo>
                  <a:lnTo>
                    <a:pt x="11887" y="13262"/>
                  </a:lnTo>
                  <a:lnTo>
                    <a:pt x="3184" y="27704"/>
                  </a:lnTo>
                  <a:lnTo>
                    <a:pt x="0" y="45455"/>
                  </a:lnTo>
                  <a:lnTo>
                    <a:pt x="0" y="1797043"/>
                  </a:lnTo>
                  <a:lnTo>
                    <a:pt x="3184" y="1814794"/>
                  </a:lnTo>
                  <a:lnTo>
                    <a:pt x="11887" y="1829236"/>
                  </a:lnTo>
                  <a:lnTo>
                    <a:pt x="24832" y="1838945"/>
                  </a:lnTo>
                  <a:lnTo>
                    <a:pt x="40741" y="1842498"/>
                  </a:lnTo>
                  <a:lnTo>
                    <a:pt x="1317880" y="1842498"/>
                  </a:lnTo>
                  <a:lnTo>
                    <a:pt x="1333790" y="1838945"/>
                  </a:lnTo>
                  <a:lnTo>
                    <a:pt x="1346735" y="1829236"/>
                  </a:lnTo>
                  <a:lnTo>
                    <a:pt x="1355438" y="1814794"/>
                  </a:lnTo>
                  <a:lnTo>
                    <a:pt x="1358622" y="1797043"/>
                  </a:lnTo>
                  <a:lnTo>
                    <a:pt x="1358622" y="45455"/>
                  </a:lnTo>
                  <a:lnTo>
                    <a:pt x="1355438" y="27704"/>
                  </a:lnTo>
                  <a:lnTo>
                    <a:pt x="1346735" y="13262"/>
                  </a:lnTo>
                  <a:lnTo>
                    <a:pt x="1333790" y="3552"/>
                  </a:lnTo>
                  <a:lnTo>
                    <a:pt x="1317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6385" y="2900741"/>
              <a:ext cx="1571025" cy="6610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5501" y="1939278"/>
              <a:ext cx="993140" cy="818515"/>
            </a:xfrm>
            <a:custGeom>
              <a:avLst/>
              <a:gdLst/>
              <a:ahLst/>
              <a:cxnLst/>
              <a:rect l="l" t="t" r="r" b="b"/>
              <a:pathLst>
                <a:path w="993139" h="818514">
                  <a:moveTo>
                    <a:pt x="992886" y="778814"/>
                  </a:moveTo>
                  <a:lnTo>
                    <a:pt x="991323" y="771575"/>
                  </a:lnTo>
                  <a:lnTo>
                    <a:pt x="987209" y="765276"/>
                  </a:lnTo>
                  <a:lnTo>
                    <a:pt x="981405" y="760818"/>
                  </a:lnTo>
                  <a:lnTo>
                    <a:pt x="974775" y="759117"/>
                  </a:lnTo>
                  <a:lnTo>
                    <a:pt x="18122" y="759117"/>
                  </a:lnTo>
                  <a:lnTo>
                    <a:pt x="11493" y="760818"/>
                  </a:lnTo>
                  <a:lnTo>
                    <a:pt x="5676" y="765276"/>
                  </a:lnTo>
                  <a:lnTo>
                    <a:pt x="1562" y="771575"/>
                  </a:lnTo>
                  <a:lnTo>
                    <a:pt x="0" y="778814"/>
                  </a:lnTo>
                  <a:lnTo>
                    <a:pt x="0" y="813269"/>
                  </a:lnTo>
                  <a:lnTo>
                    <a:pt x="9118" y="818197"/>
                  </a:lnTo>
                  <a:lnTo>
                    <a:pt x="983780" y="818197"/>
                  </a:lnTo>
                  <a:lnTo>
                    <a:pt x="992886" y="813269"/>
                  </a:lnTo>
                  <a:lnTo>
                    <a:pt x="992886" y="778814"/>
                  </a:lnTo>
                  <a:close/>
                </a:path>
                <a:path w="993139" h="818514">
                  <a:moveTo>
                    <a:pt x="992886" y="575729"/>
                  </a:moveTo>
                  <a:lnTo>
                    <a:pt x="983780" y="570598"/>
                  </a:lnTo>
                  <a:lnTo>
                    <a:pt x="9118" y="570598"/>
                  </a:lnTo>
                  <a:lnTo>
                    <a:pt x="0" y="575729"/>
                  </a:lnTo>
                  <a:lnTo>
                    <a:pt x="0" y="611657"/>
                  </a:lnTo>
                  <a:lnTo>
                    <a:pt x="1562" y="619188"/>
                  </a:lnTo>
                  <a:lnTo>
                    <a:pt x="5676" y="625767"/>
                  </a:lnTo>
                  <a:lnTo>
                    <a:pt x="11493" y="630415"/>
                  </a:lnTo>
                  <a:lnTo>
                    <a:pt x="18122" y="632180"/>
                  </a:lnTo>
                  <a:lnTo>
                    <a:pt x="974775" y="632180"/>
                  </a:lnTo>
                  <a:lnTo>
                    <a:pt x="981405" y="630415"/>
                  </a:lnTo>
                  <a:lnTo>
                    <a:pt x="987209" y="625767"/>
                  </a:lnTo>
                  <a:lnTo>
                    <a:pt x="991323" y="619188"/>
                  </a:lnTo>
                  <a:lnTo>
                    <a:pt x="992886" y="611657"/>
                  </a:lnTo>
                  <a:lnTo>
                    <a:pt x="992886" y="575729"/>
                  </a:lnTo>
                  <a:close/>
                </a:path>
                <a:path w="993139" h="818514">
                  <a:moveTo>
                    <a:pt x="992886" y="399249"/>
                  </a:moveTo>
                  <a:lnTo>
                    <a:pt x="991323" y="392023"/>
                  </a:lnTo>
                  <a:lnTo>
                    <a:pt x="987209" y="385711"/>
                  </a:lnTo>
                  <a:lnTo>
                    <a:pt x="981405" y="381254"/>
                  </a:lnTo>
                  <a:lnTo>
                    <a:pt x="974775" y="379564"/>
                  </a:lnTo>
                  <a:lnTo>
                    <a:pt x="18122" y="379564"/>
                  </a:lnTo>
                  <a:lnTo>
                    <a:pt x="11493" y="381254"/>
                  </a:lnTo>
                  <a:lnTo>
                    <a:pt x="5676" y="385711"/>
                  </a:lnTo>
                  <a:lnTo>
                    <a:pt x="1562" y="392023"/>
                  </a:lnTo>
                  <a:lnTo>
                    <a:pt x="0" y="399249"/>
                  </a:lnTo>
                  <a:lnTo>
                    <a:pt x="0" y="433705"/>
                  </a:lnTo>
                  <a:lnTo>
                    <a:pt x="9118" y="438632"/>
                  </a:lnTo>
                  <a:lnTo>
                    <a:pt x="983780" y="438632"/>
                  </a:lnTo>
                  <a:lnTo>
                    <a:pt x="992886" y="433705"/>
                  </a:lnTo>
                  <a:lnTo>
                    <a:pt x="992886" y="399249"/>
                  </a:lnTo>
                  <a:close/>
                </a:path>
                <a:path w="993139" h="818514">
                  <a:moveTo>
                    <a:pt x="992886" y="208635"/>
                  </a:moveTo>
                  <a:lnTo>
                    <a:pt x="991323" y="201244"/>
                  </a:lnTo>
                  <a:lnTo>
                    <a:pt x="987209" y="194805"/>
                  </a:lnTo>
                  <a:lnTo>
                    <a:pt x="981405" y="190258"/>
                  </a:lnTo>
                  <a:lnTo>
                    <a:pt x="974775" y="188518"/>
                  </a:lnTo>
                  <a:lnTo>
                    <a:pt x="18122" y="188518"/>
                  </a:lnTo>
                  <a:lnTo>
                    <a:pt x="11493" y="190258"/>
                  </a:lnTo>
                  <a:lnTo>
                    <a:pt x="5676" y="194805"/>
                  </a:lnTo>
                  <a:lnTo>
                    <a:pt x="1562" y="201244"/>
                  </a:lnTo>
                  <a:lnTo>
                    <a:pt x="0" y="208635"/>
                  </a:lnTo>
                  <a:lnTo>
                    <a:pt x="0" y="233768"/>
                  </a:lnTo>
                  <a:lnTo>
                    <a:pt x="1562" y="241160"/>
                  </a:lnTo>
                  <a:lnTo>
                    <a:pt x="5676" y="247599"/>
                  </a:lnTo>
                  <a:lnTo>
                    <a:pt x="11493" y="252145"/>
                  </a:lnTo>
                  <a:lnTo>
                    <a:pt x="18122" y="253885"/>
                  </a:lnTo>
                  <a:lnTo>
                    <a:pt x="974775" y="253885"/>
                  </a:lnTo>
                  <a:lnTo>
                    <a:pt x="981405" y="252145"/>
                  </a:lnTo>
                  <a:lnTo>
                    <a:pt x="987209" y="247599"/>
                  </a:lnTo>
                  <a:lnTo>
                    <a:pt x="991323" y="241160"/>
                  </a:lnTo>
                  <a:lnTo>
                    <a:pt x="992886" y="233768"/>
                  </a:lnTo>
                  <a:lnTo>
                    <a:pt x="992886" y="208635"/>
                  </a:lnTo>
                  <a:close/>
                </a:path>
                <a:path w="993139" h="818514">
                  <a:moveTo>
                    <a:pt x="992886" y="5232"/>
                  </a:moveTo>
                  <a:lnTo>
                    <a:pt x="983881" y="0"/>
                  </a:lnTo>
                  <a:lnTo>
                    <a:pt x="187477" y="0"/>
                  </a:lnTo>
                  <a:lnTo>
                    <a:pt x="178473" y="5232"/>
                  </a:lnTo>
                  <a:lnTo>
                    <a:pt x="178473" y="41897"/>
                  </a:lnTo>
                  <a:lnTo>
                    <a:pt x="180022" y="49580"/>
                  </a:lnTo>
                  <a:lnTo>
                    <a:pt x="184111" y="56299"/>
                  </a:lnTo>
                  <a:lnTo>
                    <a:pt x="189915" y="61036"/>
                  </a:lnTo>
                  <a:lnTo>
                    <a:pt x="196583" y="62839"/>
                  </a:lnTo>
                  <a:lnTo>
                    <a:pt x="974775" y="62839"/>
                  </a:lnTo>
                  <a:lnTo>
                    <a:pt x="981443" y="61036"/>
                  </a:lnTo>
                  <a:lnTo>
                    <a:pt x="987247" y="56299"/>
                  </a:lnTo>
                  <a:lnTo>
                    <a:pt x="991336" y="49580"/>
                  </a:lnTo>
                  <a:lnTo>
                    <a:pt x="992886" y="41897"/>
                  </a:lnTo>
                  <a:lnTo>
                    <a:pt x="992886" y="523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8395" y="1255563"/>
              <a:ext cx="8913370" cy="5650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2167" y="1139936"/>
              <a:ext cx="9364569" cy="29598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7411" y="1288240"/>
              <a:ext cx="8819515" cy="5558155"/>
            </a:xfrm>
            <a:custGeom>
              <a:avLst/>
              <a:gdLst/>
              <a:ahLst/>
              <a:cxnLst/>
              <a:rect l="l" t="t" r="r" b="b"/>
              <a:pathLst>
                <a:path w="8819515" h="5558155">
                  <a:moveTo>
                    <a:pt x="8819109" y="0"/>
                  </a:moveTo>
                  <a:lnTo>
                    <a:pt x="0" y="0"/>
                  </a:lnTo>
                  <a:lnTo>
                    <a:pt x="0" y="5557660"/>
                  </a:lnTo>
                  <a:lnTo>
                    <a:pt x="8819109" y="5557660"/>
                  </a:lnTo>
                  <a:lnTo>
                    <a:pt x="8819109" y="0"/>
                  </a:lnTo>
                  <a:close/>
                </a:path>
              </a:pathLst>
            </a:custGeom>
            <a:solidFill>
              <a:srgbClr val="054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93344" y="1280359"/>
            <a:ext cx="8682990" cy="243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200"/>
              </a:lnSpc>
              <a:spcBef>
                <a:spcPts val="100"/>
              </a:spcBef>
            </a:pPr>
            <a:r>
              <a:rPr spc="5" dirty="0"/>
              <a:t>UNTUK MENGISI </a:t>
            </a:r>
            <a:r>
              <a:rPr spc="-5" dirty="0"/>
              <a:t>EKSISTING </a:t>
            </a:r>
            <a:r>
              <a:rPr dirty="0"/>
              <a:t>ASN </a:t>
            </a:r>
            <a:r>
              <a:rPr spc="-15" dirty="0"/>
              <a:t>DAN  </a:t>
            </a:r>
            <a:r>
              <a:rPr dirty="0"/>
              <a:t>USUL ASN SUPER </a:t>
            </a:r>
            <a:r>
              <a:rPr spc="-35" dirty="0"/>
              <a:t>ADMINISTRATOR </a:t>
            </a:r>
            <a:r>
              <a:rPr spc="-5" dirty="0"/>
              <a:t>HARUS  </a:t>
            </a:r>
            <a:r>
              <a:rPr spc="-55" dirty="0"/>
              <a:t>MEMBUAT </a:t>
            </a:r>
            <a:r>
              <a:rPr dirty="0"/>
              <a:t>USER/PENGGUNA </a:t>
            </a:r>
            <a:r>
              <a:rPr spc="5" dirty="0"/>
              <a:t>UNTUK  </a:t>
            </a:r>
            <a:r>
              <a:rPr spc="-10" dirty="0"/>
              <a:t>KELOMPOK</a:t>
            </a:r>
            <a:r>
              <a:rPr spc="-5" dirty="0"/>
              <a:t> </a:t>
            </a:r>
            <a:r>
              <a:rPr spc="-30" dirty="0"/>
              <a:t>KEPEGAWAIAN</a:t>
            </a:r>
            <a:r>
              <a:rPr b="1" spc="-30" dirty="0">
                <a:latin typeface="Carlito"/>
                <a:cs typeface="Carlito"/>
              </a:rPr>
              <a:t>.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2418122" y="8196982"/>
            <a:ext cx="17352010" cy="1338580"/>
            <a:chOff x="2418122" y="8196982"/>
            <a:chExt cx="17352010" cy="1338580"/>
          </a:xfrm>
        </p:grpSpPr>
        <p:sp>
          <p:nvSpPr>
            <p:cNvPr id="16" name="object 16"/>
            <p:cNvSpPr/>
            <p:nvPr/>
          </p:nvSpPr>
          <p:spPr>
            <a:xfrm>
              <a:off x="2568941" y="8273648"/>
              <a:ext cx="17050026" cy="10833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8122" y="8196982"/>
              <a:ext cx="17351663" cy="13385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17957" y="8306326"/>
            <a:ext cx="16955770" cy="9906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4605" rIns="0" bIns="0" rtlCol="0">
            <a:spAutoFit/>
          </a:bodyPr>
          <a:lstStyle/>
          <a:p>
            <a:pPr marL="74930" marR="67945">
              <a:lnSpc>
                <a:spcPct val="100600"/>
              </a:lnSpc>
              <a:spcBef>
                <a:spcPts val="115"/>
              </a:spcBef>
            </a:pP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User/Pengguna pada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kelompok </a:t>
            </a:r>
            <a:r>
              <a:rPr sz="2950" spc="-10" dirty="0">
                <a:solidFill>
                  <a:srgbClr val="FFFFFF"/>
                </a:solidFill>
                <a:latin typeface="Carlito"/>
                <a:cs typeface="Carlito"/>
              </a:rPr>
              <a:t>Kepegawaian 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sesuai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dengan tabel kelompok 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pengguna 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tidak dapat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melakukan  </a:t>
            </a:r>
            <a:r>
              <a:rPr sz="2950" dirty="0">
                <a:solidFill>
                  <a:srgbClr val="FFFFFF"/>
                </a:solidFill>
                <a:latin typeface="Carlito"/>
                <a:cs typeface="Carlito"/>
              </a:rPr>
              <a:t>pengisian </a:t>
            </a:r>
            <a:r>
              <a:rPr sz="2950" spc="-10" dirty="0">
                <a:solidFill>
                  <a:srgbClr val="FFFFFF"/>
                </a:solidFill>
                <a:latin typeface="Carlito"/>
                <a:cs typeface="Carlito"/>
              </a:rPr>
              <a:t>stuktur,anjab,abk </a:t>
            </a:r>
            <a:r>
              <a:rPr sz="2950" spc="5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2950" spc="-15" dirty="0">
                <a:solidFill>
                  <a:srgbClr val="FFFFFF"/>
                </a:solidFill>
                <a:latin typeface="Carlito"/>
                <a:cs typeface="Carlito"/>
              </a:rPr>
              <a:t>kelas</a:t>
            </a:r>
            <a:r>
              <a:rPr sz="295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50" spc="-5" dirty="0">
                <a:solidFill>
                  <a:srgbClr val="FFFFFF"/>
                </a:solidFill>
                <a:latin typeface="Carlito"/>
                <a:cs typeface="Carlito"/>
              </a:rPr>
              <a:t>jabatan</a:t>
            </a:r>
            <a:endParaRPr sz="295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712309" y="1280699"/>
            <a:ext cx="7869555" cy="5572760"/>
            <a:chOff x="11712309" y="1280699"/>
            <a:chExt cx="7869555" cy="5572760"/>
          </a:xfrm>
        </p:grpSpPr>
        <p:sp>
          <p:nvSpPr>
            <p:cNvPr id="20" name="object 20"/>
            <p:cNvSpPr/>
            <p:nvPr/>
          </p:nvSpPr>
          <p:spPr>
            <a:xfrm>
              <a:off x="11854104" y="1608607"/>
              <a:ext cx="7639064" cy="51397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16080" y="1284470"/>
              <a:ext cx="7861934" cy="5565775"/>
            </a:xfrm>
            <a:custGeom>
              <a:avLst/>
              <a:gdLst/>
              <a:ahLst/>
              <a:cxnLst/>
              <a:rect l="l" t="t" r="r" b="b"/>
              <a:pathLst>
                <a:path w="7861934" h="5565775">
                  <a:moveTo>
                    <a:pt x="0" y="5565200"/>
                  </a:moveTo>
                  <a:lnTo>
                    <a:pt x="7861411" y="5565200"/>
                  </a:lnTo>
                  <a:lnTo>
                    <a:pt x="7861411" y="0"/>
                  </a:lnTo>
                  <a:lnTo>
                    <a:pt x="0" y="0"/>
                  </a:lnTo>
                  <a:lnTo>
                    <a:pt x="0" y="5565200"/>
                  </a:lnTo>
                  <a:close/>
                </a:path>
              </a:pathLst>
            </a:custGeom>
            <a:ln w="7540">
              <a:solidFill>
                <a:srgbClr val="0740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34</a:t>
            </a:fld>
            <a:endParaRPr spc="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3808" y="6375649"/>
            <a:ext cx="2437765" cy="1824355"/>
          </a:xfrm>
          <a:custGeom>
            <a:avLst/>
            <a:gdLst/>
            <a:ahLst/>
            <a:cxnLst/>
            <a:rect l="l" t="t" r="r" b="b"/>
            <a:pathLst>
              <a:path w="2437765" h="1824354">
                <a:moveTo>
                  <a:pt x="2437521" y="0"/>
                </a:moveTo>
                <a:lnTo>
                  <a:pt x="0" y="0"/>
                </a:lnTo>
                <a:lnTo>
                  <a:pt x="0" y="1824006"/>
                </a:lnTo>
                <a:lnTo>
                  <a:pt x="2437521" y="1824006"/>
                </a:lnTo>
                <a:lnTo>
                  <a:pt x="2437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3990" y="1108341"/>
            <a:ext cx="4494530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600" spc="75" dirty="0">
                <a:solidFill>
                  <a:srgbClr val="0C344B"/>
                </a:solidFill>
                <a:latin typeface="Trebuchet MS"/>
                <a:cs typeface="Trebuchet MS"/>
              </a:rPr>
              <a:t>ALUR</a:t>
            </a:r>
            <a:r>
              <a:rPr sz="4600" spc="-190" dirty="0">
                <a:solidFill>
                  <a:srgbClr val="0C344B"/>
                </a:solidFill>
                <a:latin typeface="Trebuchet MS"/>
                <a:cs typeface="Trebuchet MS"/>
              </a:rPr>
              <a:t> </a:t>
            </a:r>
            <a:r>
              <a:rPr sz="4600" spc="150" dirty="0">
                <a:solidFill>
                  <a:srgbClr val="0C344B"/>
                </a:solidFill>
                <a:latin typeface="Trebuchet MS"/>
                <a:cs typeface="Trebuchet MS"/>
              </a:rPr>
              <a:t>PENGISIAN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0711" y="2559487"/>
            <a:ext cx="357124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60" dirty="0">
                <a:solidFill>
                  <a:srgbClr val="737571"/>
                </a:solidFill>
                <a:latin typeface="Arial"/>
                <a:cs typeface="Arial"/>
              </a:rPr>
              <a:t>Super</a:t>
            </a:r>
            <a:r>
              <a:rPr sz="2950" b="1" spc="-40" dirty="0">
                <a:solidFill>
                  <a:srgbClr val="737571"/>
                </a:solidFill>
                <a:latin typeface="Arial"/>
                <a:cs typeface="Arial"/>
              </a:rPr>
              <a:t> </a:t>
            </a:r>
            <a:r>
              <a:rPr sz="2950" b="1" spc="5" dirty="0">
                <a:solidFill>
                  <a:srgbClr val="737571"/>
                </a:solidFill>
                <a:latin typeface="Arial"/>
                <a:cs typeface="Arial"/>
              </a:rPr>
              <a:t>administrator</a:t>
            </a:r>
            <a:endParaRPr sz="2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3808" y="3563807"/>
            <a:ext cx="2437765" cy="912494"/>
          </a:xfrm>
          <a:custGeom>
            <a:avLst/>
            <a:gdLst/>
            <a:ahLst/>
            <a:cxnLst/>
            <a:rect l="l" t="t" r="r" b="b"/>
            <a:pathLst>
              <a:path w="2437765" h="912495">
                <a:moveTo>
                  <a:pt x="457035" y="912003"/>
                </a:moveTo>
                <a:lnTo>
                  <a:pt x="1980486" y="912003"/>
                </a:lnTo>
                <a:lnTo>
                  <a:pt x="2027216" y="909647"/>
                </a:lnTo>
                <a:lnTo>
                  <a:pt x="2072596" y="902731"/>
                </a:lnTo>
                <a:lnTo>
                  <a:pt x="2116396" y="891485"/>
                </a:lnTo>
                <a:lnTo>
                  <a:pt x="2158387" y="876140"/>
                </a:lnTo>
                <a:lnTo>
                  <a:pt x="2198338" y="856926"/>
                </a:lnTo>
                <a:lnTo>
                  <a:pt x="2236021" y="834073"/>
                </a:lnTo>
                <a:lnTo>
                  <a:pt x="2271205" y="807811"/>
                </a:lnTo>
                <a:lnTo>
                  <a:pt x="2303660" y="778369"/>
                </a:lnTo>
                <a:lnTo>
                  <a:pt x="2333158" y="745979"/>
                </a:lnTo>
                <a:lnTo>
                  <a:pt x="2359468" y="710869"/>
                </a:lnTo>
                <a:lnTo>
                  <a:pt x="2382360" y="673271"/>
                </a:lnTo>
                <a:lnTo>
                  <a:pt x="2401605" y="633414"/>
                </a:lnTo>
                <a:lnTo>
                  <a:pt x="2416974" y="591529"/>
                </a:lnTo>
                <a:lnTo>
                  <a:pt x="2428236" y="547845"/>
                </a:lnTo>
                <a:lnTo>
                  <a:pt x="2435161" y="502592"/>
                </a:lnTo>
                <a:lnTo>
                  <a:pt x="2437521" y="456001"/>
                </a:lnTo>
                <a:lnTo>
                  <a:pt x="2435161" y="409355"/>
                </a:lnTo>
                <a:lnTo>
                  <a:pt x="2428236" y="364061"/>
                </a:lnTo>
                <a:lnTo>
                  <a:pt x="2416974" y="320348"/>
                </a:lnTo>
                <a:lnTo>
                  <a:pt x="2401605" y="278446"/>
                </a:lnTo>
                <a:lnTo>
                  <a:pt x="2382360" y="238582"/>
                </a:lnTo>
                <a:lnTo>
                  <a:pt x="2359468" y="200985"/>
                </a:lnTo>
                <a:lnTo>
                  <a:pt x="2333158" y="165883"/>
                </a:lnTo>
                <a:lnTo>
                  <a:pt x="2303660" y="133507"/>
                </a:lnTo>
                <a:lnTo>
                  <a:pt x="2271205" y="104083"/>
                </a:lnTo>
                <a:lnTo>
                  <a:pt x="2236021" y="77840"/>
                </a:lnTo>
                <a:lnTo>
                  <a:pt x="2198338" y="55008"/>
                </a:lnTo>
                <a:lnTo>
                  <a:pt x="2158387" y="35815"/>
                </a:lnTo>
                <a:lnTo>
                  <a:pt x="2116396" y="20488"/>
                </a:lnTo>
                <a:lnTo>
                  <a:pt x="2072596" y="9258"/>
                </a:lnTo>
                <a:lnTo>
                  <a:pt x="2027216" y="2352"/>
                </a:lnTo>
                <a:lnTo>
                  <a:pt x="1980486" y="0"/>
                </a:lnTo>
                <a:lnTo>
                  <a:pt x="457035" y="0"/>
                </a:lnTo>
                <a:lnTo>
                  <a:pt x="410306" y="2352"/>
                </a:lnTo>
                <a:lnTo>
                  <a:pt x="364927" y="9258"/>
                </a:lnTo>
                <a:lnTo>
                  <a:pt x="321127" y="20488"/>
                </a:lnTo>
                <a:lnTo>
                  <a:pt x="279137" y="35815"/>
                </a:lnTo>
                <a:lnTo>
                  <a:pt x="239185" y="55008"/>
                </a:lnTo>
                <a:lnTo>
                  <a:pt x="201503" y="77840"/>
                </a:lnTo>
                <a:lnTo>
                  <a:pt x="166319" y="104083"/>
                </a:lnTo>
                <a:lnTo>
                  <a:pt x="133863" y="133507"/>
                </a:lnTo>
                <a:lnTo>
                  <a:pt x="104365" y="165883"/>
                </a:lnTo>
                <a:lnTo>
                  <a:pt x="78054" y="200985"/>
                </a:lnTo>
                <a:lnTo>
                  <a:pt x="55161" y="238582"/>
                </a:lnTo>
                <a:lnTo>
                  <a:pt x="35916" y="278446"/>
                </a:lnTo>
                <a:lnTo>
                  <a:pt x="20547" y="320348"/>
                </a:lnTo>
                <a:lnTo>
                  <a:pt x="9285" y="364061"/>
                </a:lnTo>
                <a:lnTo>
                  <a:pt x="2359" y="409355"/>
                </a:lnTo>
                <a:lnTo>
                  <a:pt x="0" y="456001"/>
                </a:lnTo>
                <a:lnTo>
                  <a:pt x="2359" y="502592"/>
                </a:lnTo>
                <a:lnTo>
                  <a:pt x="9285" y="547845"/>
                </a:lnTo>
                <a:lnTo>
                  <a:pt x="20547" y="591529"/>
                </a:lnTo>
                <a:lnTo>
                  <a:pt x="35915" y="633414"/>
                </a:lnTo>
                <a:lnTo>
                  <a:pt x="55161" y="673271"/>
                </a:lnTo>
                <a:lnTo>
                  <a:pt x="78053" y="710869"/>
                </a:lnTo>
                <a:lnTo>
                  <a:pt x="104364" y="745979"/>
                </a:lnTo>
                <a:lnTo>
                  <a:pt x="133861" y="778369"/>
                </a:lnTo>
                <a:lnTo>
                  <a:pt x="166317" y="807811"/>
                </a:lnTo>
                <a:lnTo>
                  <a:pt x="201501" y="834073"/>
                </a:lnTo>
                <a:lnTo>
                  <a:pt x="239184" y="856926"/>
                </a:lnTo>
                <a:lnTo>
                  <a:pt x="279135" y="876140"/>
                </a:lnTo>
                <a:lnTo>
                  <a:pt x="321126" y="891485"/>
                </a:lnTo>
                <a:lnTo>
                  <a:pt x="364926" y="902731"/>
                </a:lnTo>
                <a:lnTo>
                  <a:pt x="410305" y="909647"/>
                </a:lnTo>
                <a:lnTo>
                  <a:pt x="457035" y="912003"/>
                </a:lnTo>
                <a:close/>
              </a:path>
            </a:pathLst>
          </a:custGeom>
          <a:ln w="8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6254" y="3817955"/>
            <a:ext cx="67310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25" dirty="0">
                <a:latin typeface="Arial"/>
                <a:cs typeface="Arial"/>
              </a:rPr>
              <a:t>M</a:t>
            </a:r>
            <a:r>
              <a:rPr sz="2100" spc="15" dirty="0">
                <a:latin typeface="Arial"/>
                <a:cs typeface="Arial"/>
              </a:rPr>
              <a:t>u</a:t>
            </a:r>
            <a:r>
              <a:rPr sz="2100" spc="5" dirty="0">
                <a:latin typeface="Arial"/>
                <a:cs typeface="Arial"/>
              </a:rPr>
              <a:t>l</a:t>
            </a:r>
            <a:r>
              <a:rPr sz="2100" spc="15" dirty="0">
                <a:latin typeface="Arial"/>
                <a:cs typeface="Arial"/>
              </a:rPr>
              <a:t>a</a:t>
            </a:r>
            <a:r>
              <a:rPr sz="2100" spc="5" dirty="0"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3808" y="6375649"/>
            <a:ext cx="2437765" cy="1824355"/>
          </a:xfrm>
          <a:prstGeom prst="rect">
            <a:avLst/>
          </a:prstGeom>
          <a:ln w="8113">
            <a:solidFill>
              <a:srgbClr val="000000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 marL="269875" marR="262255" algn="ctr">
              <a:lnSpc>
                <a:spcPct val="101299"/>
              </a:lnSpc>
              <a:spcBef>
                <a:spcPts val="1855"/>
              </a:spcBef>
            </a:pPr>
            <a:r>
              <a:rPr sz="2100" spc="15" dirty="0">
                <a:latin typeface="Arial"/>
                <a:cs typeface="Arial"/>
              </a:rPr>
              <a:t>Membuat user  </a:t>
            </a:r>
            <a:r>
              <a:rPr sz="2100" spc="10" dirty="0">
                <a:latin typeface="Arial"/>
                <a:cs typeface="Arial"/>
              </a:rPr>
              <a:t>untuk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kelompok  </a:t>
            </a:r>
            <a:r>
              <a:rPr sz="2100" spc="10" dirty="0">
                <a:latin typeface="Arial"/>
                <a:cs typeface="Arial"/>
              </a:rPr>
              <a:t>Organisasi </a:t>
            </a:r>
            <a:r>
              <a:rPr sz="2100" spc="15" dirty="0">
                <a:latin typeface="Arial"/>
                <a:cs typeface="Arial"/>
              </a:rPr>
              <a:t>dan  Kepegawaian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59681" y="8499530"/>
            <a:ext cx="2446020" cy="920750"/>
            <a:chOff x="4259681" y="8499530"/>
            <a:chExt cx="2446020" cy="920750"/>
          </a:xfrm>
        </p:grpSpPr>
        <p:sp>
          <p:nvSpPr>
            <p:cNvPr id="9" name="object 9"/>
            <p:cNvSpPr/>
            <p:nvPr/>
          </p:nvSpPr>
          <p:spPr>
            <a:xfrm>
              <a:off x="4263808" y="8503657"/>
              <a:ext cx="2437765" cy="912494"/>
            </a:xfrm>
            <a:custGeom>
              <a:avLst/>
              <a:gdLst/>
              <a:ahLst/>
              <a:cxnLst/>
              <a:rect l="l" t="t" r="r" b="b"/>
              <a:pathLst>
                <a:path w="2437765" h="912495">
                  <a:moveTo>
                    <a:pt x="1980486" y="0"/>
                  </a:moveTo>
                  <a:lnTo>
                    <a:pt x="457035" y="0"/>
                  </a:lnTo>
                  <a:lnTo>
                    <a:pt x="410306" y="2354"/>
                  </a:lnTo>
                  <a:lnTo>
                    <a:pt x="364927" y="9264"/>
                  </a:lnTo>
                  <a:lnTo>
                    <a:pt x="321127" y="20500"/>
                  </a:lnTo>
                  <a:lnTo>
                    <a:pt x="279137" y="35834"/>
                  </a:lnTo>
                  <a:lnTo>
                    <a:pt x="239185" y="55035"/>
                  </a:lnTo>
                  <a:lnTo>
                    <a:pt x="201503" y="77876"/>
                  </a:lnTo>
                  <a:lnTo>
                    <a:pt x="166319" y="104126"/>
                  </a:lnTo>
                  <a:lnTo>
                    <a:pt x="133863" y="133557"/>
                  </a:lnTo>
                  <a:lnTo>
                    <a:pt x="104365" y="165940"/>
                  </a:lnTo>
                  <a:lnTo>
                    <a:pt x="78054" y="201044"/>
                  </a:lnTo>
                  <a:lnTo>
                    <a:pt x="55161" y="238641"/>
                  </a:lnTo>
                  <a:lnTo>
                    <a:pt x="35916" y="278503"/>
                  </a:lnTo>
                  <a:lnTo>
                    <a:pt x="20547" y="320398"/>
                  </a:lnTo>
                  <a:lnTo>
                    <a:pt x="9285" y="364099"/>
                  </a:lnTo>
                  <a:lnTo>
                    <a:pt x="2359" y="409377"/>
                  </a:lnTo>
                  <a:lnTo>
                    <a:pt x="0" y="456001"/>
                  </a:lnTo>
                  <a:lnTo>
                    <a:pt x="2359" y="502625"/>
                  </a:lnTo>
                  <a:lnTo>
                    <a:pt x="9285" y="547902"/>
                  </a:lnTo>
                  <a:lnTo>
                    <a:pt x="20547" y="591603"/>
                  </a:lnTo>
                  <a:lnTo>
                    <a:pt x="35915" y="633499"/>
                  </a:lnTo>
                  <a:lnTo>
                    <a:pt x="55161" y="673360"/>
                  </a:lnTo>
                  <a:lnTo>
                    <a:pt x="78053" y="710958"/>
                  </a:lnTo>
                  <a:lnTo>
                    <a:pt x="104364" y="746063"/>
                  </a:lnTo>
                  <a:lnTo>
                    <a:pt x="133861" y="778446"/>
                  </a:lnTo>
                  <a:lnTo>
                    <a:pt x="166317" y="807877"/>
                  </a:lnTo>
                  <a:lnTo>
                    <a:pt x="201501" y="834128"/>
                  </a:lnTo>
                  <a:lnTo>
                    <a:pt x="239184" y="856969"/>
                  </a:lnTo>
                  <a:lnTo>
                    <a:pt x="279135" y="876171"/>
                  </a:lnTo>
                  <a:lnTo>
                    <a:pt x="321126" y="891505"/>
                  </a:lnTo>
                  <a:lnTo>
                    <a:pt x="364926" y="902742"/>
                  </a:lnTo>
                  <a:lnTo>
                    <a:pt x="410305" y="909652"/>
                  </a:lnTo>
                  <a:lnTo>
                    <a:pt x="457035" y="912006"/>
                  </a:lnTo>
                  <a:lnTo>
                    <a:pt x="1980486" y="912006"/>
                  </a:lnTo>
                  <a:lnTo>
                    <a:pt x="2027216" y="909652"/>
                  </a:lnTo>
                  <a:lnTo>
                    <a:pt x="2072596" y="902742"/>
                  </a:lnTo>
                  <a:lnTo>
                    <a:pt x="2116396" y="891505"/>
                  </a:lnTo>
                  <a:lnTo>
                    <a:pt x="2158386" y="876171"/>
                  </a:lnTo>
                  <a:lnTo>
                    <a:pt x="2198338" y="856969"/>
                  </a:lnTo>
                  <a:lnTo>
                    <a:pt x="2236021" y="834128"/>
                  </a:lnTo>
                  <a:lnTo>
                    <a:pt x="2271205" y="807877"/>
                  </a:lnTo>
                  <a:lnTo>
                    <a:pt x="2303660" y="778446"/>
                  </a:lnTo>
                  <a:lnTo>
                    <a:pt x="2333158" y="746063"/>
                  </a:lnTo>
                  <a:lnTo>
                    <a:pt x="2359468" y="710958"/>
                  </a:lnTo>
                  <a:lnTo>
                    <a:pt x="2382360" y="673360"/>
                  </a:lnTo>
                  <a:lnTo>
                    <a:pt x="2401605" y="633499"/>
                  </a:lnTo>
                  <a:lnTo>
                    <a:pt x="2416974" y="591603"/>
                  </a:lnTo>
                  <a:lnTo>
                    <a:pt x="2428236" y="547902"/>
                  </a:lnTo>
                  <a:lnTo>
                    <a:pt x="2435161" y="502625"/>
                  </a:lnTo>
                  <a:lnTo>
                    <a:pt x="2437521" y="456001"/>
                  </a:lnTo>
                  <a:lnTo>
                    <a:pt x="2435161" y="409377"/>
                  </a:lnTo>
                  <a:lnTo>
                    <a:pt x="2428236" y="364099"/>
                  </a:lnTo>
                  <a:lnTo>
                    <a:pt x="2416974" y="320398"/>
                  </a:lnTo>
                  <a:lnTo>
                    <a:pt x="2401605" y="278503"/>
                  </a:lnTo>
                  <a:lnTo>
                    <a:pt x="2382360" y="238641"/>
                  </a:lnTo>
                  <a:lnTo>
                    <a:pt x="2359468" y="201044"/>
                  </a:lnTo>
                  <a:lnTo>
                    <a:pt x="2333158" y="165940"/>
                  </a:lnTo>
                  <a:lnTo>
                    <a:pt x="2303660" y="133557"/>
                  </a:lnTo>
                  <a:lnTo>
                    <a:pt x="2271205" y="104126"/>
                  </a:lnTo>
                  <a:lnTo>
                    <a:pt x="2236021" y="77876"/>
                  </a:lnTo>
                  <a:lnTo>
                    <a:pt x="2198338" y="55035"/>
                  </a:lnTo>
                  <a:lnTo>
                    <a:pt x="2158386" y="35834"/>
                  </a:lnTo>
                  <a:lnTo>
                    <a:pt x="2116396" y="20500"/>
                  </a:lnTo>
                  <a:lnTo>
                    <a:pt x="2072596" y="9264"/>
                  </a:lnTo>
                  <a:lnTo>
                    <a:pt x="2027216" y="2354"/>
                  </a:lnTo>
                  <a:lnTo>
                    <a:pt x="1980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3808" y="8503657"/>
              <a:ext cx="2437765" cy="912494"/>
            </a:xfrm>
            <a:custGeom>
              <a:avLst/>
              <a:gdLst/>
              <a:ahLst/>
              <a:cxnLst/>
              <a:rect l="l" t="t" r="r" b="b"/>
              <a:pathLst>
                <a:path w="2437765" h="912495">
                  <a:moveTo>
                    <a:pt x="457035" y="912006"/>
                  </a:moveTo>
                  <a:lnTo>
                    <a:pt x="1980486" y="912006"/>
                  </a:lnTo>
                  <a:lnTo>
                    <a:pt x="2027216" y="909652"/>
                  </a:lnTo>
                  <a:lnTo>
                    <a:pt x="2072596" y="902742"/>
                  </a:lnTo>
                  <a:lnTo>
                    <a:pt x="2116396" y="891505"/>
                  </a:lnTo>
                  <a:lnTo>
                    <a:pt x="2158387" y="876171"/>
                  </a:lnTo>
                  <a:lnTo>
                    <a:pt x="2198338" y="856969"/>
                  </a:lnTo>
                  <a:lnTo>
                    <a:pt x="2236021" y="834128"/>
                  </a:lnTo>
                  <a:lnTo>
                    <a:pt x="2271205" y="807877"/>
                  </a:lnTo>
                  <a:lnTo>
                    <a:pt x="2303660" y="778446"/>
                  </a:lnTo>
                  <a:lnTo>
                    <a:pt x="2333158" y="746063"/>
                  </a:lnTo>
                  <a:lnTo>
                    <a:pt x="2359468" y="710958"/>
                  </a:lnTo>
                  <a:lnTo>
                    <a:pt x="2382360" y="673360"/>
                  </a:lnTo>
                  <a:lnTo>
                    <a:pt x="2401605" y="633499"/>
                  </a:lnTo>
                  <a:lnTo>
                    <a:pt x="2416974" y="591603"/>
                  </a:lnTo>
                  <a:lnTo>
                    <a:pt x="2428236" y="547902"/>
                  </a:lnTo>
                  <a:lnTo>
                    <a:pt x="2435161" y="502625"/>
                  </a:lnTo>
                  <a:lnTo>
                    <a:pt x="2437521" y="456001"/>
                  </a:lnTo>
                  <a:lnTo>
                    <a:pt x="2435161" y="409377"/>
                  </a:lnTo>
                  <a:lnTo>
                    <a:pt x="2428236" y="364099"/>
                  </a:lnTo>
                  <a:lnTo>
                    <a:pt x="2416974" y="320398"/>
                  </a:lnTo>
                  <a:lnTo>
                    <a:pt x="2401605" y="278503"/>
                  </a:lnTo>
                  <a:lnTo>
                    <a:pt x="2382360" y="238641"/>
                  </a:lnTo>
                  <a:lnTo>
                    <a:pt x="2359468" y="201044"/>
                  </a:lnTo>
                  <a:lnTo>
                    <a:pt x="2333158" y="165940"/>
                  </a:lnTo>
                  <a:lnTo>
                    <a:pt x="2303660" y="133557"/>
                  </a:lnTo>
                  <a:lnTo>
                    <a:pt x="2271205" y="104126"/>
                  </a:lnTo>
                  <a:lnTo>
                    <a:pt x="2236021" y="77876"/>
                  </a:lnTo>
                  <a:lnTo>
                    <a:pt x="2198338" y="55035"/>
                  </a:lnTo>
                  <a:lnTo>
                    <a:pt x="2158387" y="35834"/>
                  </a:lnTo>
                  <a:lnTo>
                    <a:pt x="2116396" y="20500"/>
                  </a:lnTo>
                  <a:lnTo>
                    <a:pt x="2072596" y="9264"/>
                  </a:lnTo>
                  <a:lnTo>
                    <a:pt x="2027216" y="2354"/>
                  </a:lnTo>
                  <a:lnTo>
                    <a:pt x="1980486" y="0"/>
                  </a:lnTo>
                  <a:lnTo>
                    <a:pt x="457035" y="0"/>
                  </a:lnTo>
                  <a:lnTo>
                    <a:pt x="410306" y="2354"/>
                  </a:lnTo>
                  <a:lnTo>
                    <a:pt x="364927" y="9264"/>
                  </a:lnTo>
                  <a:lnTo>
                    <a:pt x="321127" y="20500"/>
                  </a:lnTo>
                  <a:lnTo>
                    <a:pt x="279137" y="35834"/>
                  </a:lnTo>
                  <a:lnTo>
                    <a:pt x="239185" y="55035"/>
                  </a:lnTo>
                  <a:lnTo>
                    <a:pt x="201503" y="77876"/>
                  </a:lnTo>
                  <a:lnTo>
                    <a:pt x="166319" y="104126"/>
                  </a:lnTo>
                  <a:lnTo>
                    <a:pt x="133863" y="133557"/>
                  </a:lnTo>
                  <a:lnTo>
                    <a:pt x="104365" y="165940"/>
                  </a:lnTo>
                  <a:lnTo>
                    <a:pt x="78054" y="201044"/>
                  </a:lnTo>
                  <a:lnTo>
                    <a:pt x="55161" y="238641"/>
                  </a:lnTo>
                  <a:lnTo>
                    <a:pt x="35916" y="278503"/>
                  </a:lnTo>
                  <a:lnTo>
                    <a:pt x="20547" y="320398"/>
                  </a:lnTo>
                  <a:lnTo>
                    <a:pt x="9285" y="364099"/>
                  </a:lnTo>
                  <a:lnTo>
                    <a:pt x="2359" y="409377"/>
                  </a:lnTo>
                  <a:lnTo>
                    <a:pt x="0" y="456001"/>
                  </a:lnTo>
                  <a:lnTo>
                    <a:pt x="2359" y="502625"/>
                  </a:lnTo>
                  <a:lnTo>
                    <a:pt x="9285" y="547902"/>
                  </a:lnTo>
                  <a:lnTo>
                    <a:pt x="20547" y="591603"/>
                  </a:lnTo>
                  <a:lnTo>
                    <a:pt x="35915" y="633499"/>
                  </a:lnTo>
                  <a:lnTo>
                    <a:pt x="55161" y="673360"/>
                  </a:lnTo>
                  <a:lnTo>
                    <a:pt x="78053" y="710958"/>
                  </a:lnTo>
                  <a:lnTo>
                    <a:pt x="104364" y="746063"/>
                  </a:lnTo>
                  <a:lnTo>
                    <a:pt x="133861" y="778446"/>
                  </a:lnTo>
                  <a:lnTo>
                    <a:pt x="166317" y="807877"/>
                  </a:lnTo>
                  <a:lnTo>
                    <a:pt x="201501" y="834128"/>
                  </a:lnTo>
                  <a:lnTo>
                    <a:pt x="239184" y="856969"/>
                  </a:lnTo>
                  <a:lnTo>
                    <a:pt x="279135" y="876171"/>
                  </a:lnTo>
                  <a:lnTo>
                    <a:pt x="321126" y="891505"/>
                  </a:lnTo>
                  <a:lnTo>
                    <a:pt x="364926" y="902742"/>
                  </a:lnTo>
                  <a:lnTo>
                    <a:pt x="410305" y="909652"/>
                  </a:lnTo>
                  <a:lnTo>
                    <a:pt x="457035" y="912006"/>
                  </a:lnTo>
                  <a:close/>
                </a:path>
              </a:pathLst>
            </a:custGeom>
            <a:ln w="8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25732" y="8757805"/>
            <a:ext cx="913765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20" dirty="0">
                <a:latin typeface="Arial"/>
                <a:cs typeface="Arial"/>
              </a:rPr>
              <a:t>S</a:t>
            </a:r>
            <a:r>
              <a:rPr sz="2100" spc="15" dirty="0">
                <a:latin typeface="Arial"/>
                <a:cs typeface="Arial"/>
              </a:rPr>
              <a:t>e</a:t>
            </a:r>
            <a:r>
              <a:rPr sz="2100" spc="5" dirty="0">
                <a:latin typeface="Arial"/>
                <a:cs typeface="Arial"/>
              </a:rPr>
              <a:t>l</a:t>
            </a:r>
            <a:r>
              <a:rPr sz="2100" spc="15" dirty="0">
                <a:latin typeface="Arial"/>
                <a:cs typeface="Arial"/>
              </a:rPr>
              <a:t>esa</a:t>
            </a:r>
            <a:r>
              <a:rPr sz="2100" spc="5" dirty="0"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89131" y="8195529"/>
            <a:ext cx="187325" cy="308610"/>
            <a:chOff x="5389131" y="8195529"/>
            <a:chExt cx="187325" cy="308610"/>
          </a:xfrm>
        </p:grpSpPr>
        <p:sp>
          <p:nvSpPr>
            <p:cNvPr id="13" name="object 13"/>
            <p:cNvSpPr/>
            <p:nvPr/>
          </p:nvSpPr>
          <p:spPr>
            <a:xfrm>
              <a:off x="5482569" y="8199656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h="140970">
                  <a:moveTo>
                    <a:pt x="0" y="0"/>
                  </a:moveTo>
                  <a:lnTo>
                    <a:pt x="0" y="140853"/>
                  </a:lnTo>
                </a:path>
              </a:pathLst>
            </a:custGeom>
            <a:ln w="8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89131" y="8317203"/>
              <a:ext cx="187325" cy="186690"/>
            </a:xfrm>
            <a:custGeom>
              <a:avLst/>
              <a:gdLst/>
              <a:ahLst/>
              <a:cxnLst/>
              <a:rect l="l" t="t" r="r" b="b"/>
              <a:pathLst>
                <a:path w="187325" h="186690">
                  <a:moveTo>
                    <a:pt x="186876" y="0"/>
                  </a:moveTo>
                  <a:lnTo>
                    <a:pt x="0" y="0"/>
                  </a:lnTo>
                  <a:lnTo>
                    <a:pt x="93438" y="186454"/>
                  </a:lnTo>
                  <a:lnTo>
                    <a:pt x="186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63808" y="4931812"/>
            <a:ext cx="2437765" cy="912494"/>
          </a:xfrm>
          <a:prstGeom prst="rect">
            <a:avLst/>
          </a:prstGeom>
          <a:ln w="8108">
            <a:solidFill>
              <a:srgbClr val="000000"/>
            </a:solidFill>
          </a:ln>
        </p:spPr>
        <p:txBody>
          <a:bodyPr vert="horz" wrap="square" lIns="0" tIns="269875" rIns="0" bIns="0" rtlCol="0">
            <a:spAutoFit/>
          </a:bodyPr>
          <a:lstStyle/>
          <a:p>
            <a:pPr marL="796925">
              <a:lnSpc>
                <a:spcPct val="100000"/>
              </a:lnSpc>
              <a:spcBef>
                <a:spcPts val="2125"/>
              </a:spcBef>
            </a:pPr>
            <a:r>
              <a:rPr sz="2100" spc="15" dirty="0">
                <a:latin typeface="Arial"/>
                <a:cs typeface="Arial"/>
              </a:rPr>
              <a:t>LOGIN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89131" y="4475810"/>
            <a:ext cx="187325" cy="456565"/>
            <a:chOff x="5389131" y="4475810"/>
            <a:chExt cx="187325" cy="456565"/>
          </a:xfrm>
        </p:grpSpPr>
        <p:sp>
          <p:nvSpPr>
            <p:cNvPr id="17" name="object 17"/>
            <p:cNvSpPr/>
            <p:nvPr/>
          </p:nvSpPr>
          <p:spPr>
            <a:xfrm>
              <a:off x="5482569" y="4475810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854"/>
                  </a:lnTo>
                </a:path>
              </a:pathLst>
            </a:custGeom>
            <a:ln w="8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89131" y="4745358"/>
              <a:ext cx="187325" cy="186690"/>
            </a:xfrm>
            <a:custGeom>
              <a:avLst/>
              <a:gdLst/>
              <a:ahLst/>
              <a:cxnLst/>
              <a:rect l="l" t="t" r="r" b="b"/>
              <a:pathLst>
                <a:path w="187325" h="186689">
                  <a:moveTo>
                    <a:pt x="186876" y="0"/>
                  </a:moveTo>
                  <a:lnTo>
                    <a:pt x="0" y="0"/>
                  </a:lnTo>
                  <a:lnTo>
                    <a:pt x="93438" y="186454"/>
                  </a:lnTo>
                  <a:lnTo>
                    <a:pt x="186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89131" y="3280984"/>
            <a:ext cx="10812145" cy="3094990"/>
            <a:chOff x="5389131" y="3280984"/>
            <a:chExt cx="10812145" cy="3094990"/>
          </a:xfrm>
        </p:grpSpPr>
        <p:sp>
          <p:nvSpPr>
            <p:cNvPr id="20" name="object 20"/>
            <p:cNvSpPr/>
            <p:nvPr/>
          </p:nvSpPr>
          <p:spPr>
            <a:xfrm>
              <a:off x="5482569" y="5843816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0"/>
                  </a:moveTo>
                  <a:lnTo>
                    <a:pt x="0" y="368685"/>
                  </a:lnTo>
                </a:path>
              </a:pathLst>
            </a:custGeom>
            <a:ln w="8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89131" y="6189195"/>
              <a:ext cx="187325" cy="186690"/>
            </a:xfrm>
            <a:custGeom>
              <a:avLst/>
              <a:gdLst/>
              <a:ahLst/>
              <a:cxnLst/>
              <a:rect l="l" t="t" r="r" b="b"/>
              <a:pathLst>
                <a:path w="187325" h="186689">
                  <a:moveTo>
                    <a:pt x="186876" y="0"/>
                  </a:moveTo>
                  <a:lnTo>
                    <a:pt x="0" y="0"/>
                  </a:lnTo>
                  <a:lnTo>
                    <a:pt x="93438" y="186454"/>
                  </a:lnTo>
                  <a:lnTo>
                    <a:pt x="186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77474" y="3285429"/>
              <a:ext cx="2619375" cy="980440"/>
            </a:xfrm>
            <a:custGeom>
              <a:avLst/>
              <a:gdLst/>
              <a:ahLst/>
              <a:cxnLst/>
              <a:rect l="l" t="t" r="r" b="b"/>
              <a:pathLst>
                <a:path w="2619375" h="980439">
                  <a:moveTo>
                    <a:pt x="491086" y="980072"/>
                  </a:moveTo>
                  <a:lnTo>
                    <a:pt x="2128041" y="980072"/>
                  </a:lnTo>
                  <a:lnTo>
                    <a:pt x="2175337" y="977826"/>
                  </a:lnTo>
                  <a:lnTo>
                    <a:pt x="2221361" y="971228"/>
                  </a:lnTo>
                  <a:lnTo>
                    <a:pt x="2265907" y="960482"/>
                  </a:lnTo>
                  <a:lnTo>
                    <a:pt x="2308769" y="945796"/>
                  </a:lnTo>
                  <a:lnTo>
                    <a:pt x="2349741" y="927374"/>
                  </a:lnTo>
                  <a:lnTo>
                    <a:pt x="2388618" y="905424"/>
                  </a:lnTo>
                  <a:lnTo>
                    <a:pt x="2425195" y="880152"/>
                  </a:lnTo>
                  <a:lnTo>
                    <a:pt x="2459264" y="851763"/>
                  </a:lnTo>
                  <a:lnTo>
                    <a:pt x="2490621" y="820463"/>
                  </a:lnTo>
                  <a:lnTo>
                    <a:pt x="2519059" y="786460"/>
                  </a:lnTo>
                  <a:lnTo>
                    <a:pt x="2544373" y="749958"/>
                  </a:lnTo>
                  <a:lnTo>
                    <a:pt x="2566358" y="711165"/>
                  </a:lnTo>
                  <a:lnTo>
                    <a:pt x="2584806" y="670286"/>
                  </a:lnTo>
                  <a:lnTo>
                    <a:pt x="2599513" y="627528"/>
                  </a:lnTo>
                  <a:lnTo>
                    <a:pt x="2610273" y="583095"/>
                  </a:lnTo>
                  <a:lnTo>
                    <a:pt x="2616880" y="537196"/>
                  </a:lnTo>
                  <a:lnTo>
                    <a:pt x="2619128" y="490036"/>
                  </a:lnTo>
                  <a:lnTo>
                    <a:pt x="2616880" y="442818"/>
                  </a:lnTo>
                  <a:lnTo>
                    <a:pt x="2610273" y="396876"/>
                  </a:lnTo>
                  <a:lnTo>
                    <a:pt x="2599513" y="352413"/>
                  </a:lnTo>
                  <a:lnTo>
                    <a:pt x="2584806" y="309635"/>
                  </a:lnTo>
                  <a:lnTo>
                    <a:pt x="2566358" y="268746"/>
                  </a:lnTo>
                  <a:lnTo>
                    <a:pt x="2544373" y="229952"/>
                  </a:lnTo>
                  <a:lnTo>
                    <a:pt x="2519059" y="193456"/>
                  </a:lnTo>
                  <a:lnTo>
                    <a:pt x="2490621" y="159464"/>
                  </a:lnTo>
                  <a:lnTo>
                    <a:pt x="2459264" y="128181"/>
                  </a:lnTo>
                  <a:lnTo>
                    <a:pt x="2425195" y="99811"/>
                  </a:lnTo>
                  <a:lnTo>
                    <a:pt x="2388618" y="74559"/>
                  </a:lnTo>
                  <a:lnTo>
                    <a:pt x="2349741" y="52630"/>
                  </a:lnTo>
                  <a:lnTo>
                    <a:pt x="2308769" y="34229"/>
                  </a:lnTo>
                  <a:lnTo>
                    <a:pt x="2265907" y="19561"/>
                  </a:lnTo>
                  <a:lnTo>
                    <a:pt x="2221361" y="8830"/>
                  </a:lnTo>
                  <a:lnTo>
                    <a:pt x="2175337" y="2241"/>
                  </a:lnTo>
                  <a:lnTo>
                    <a:pt x="2128041" y="0"/>
                  </a:lnTo>
                  <a:lnTo>
                    <a:pt x="491086" y="0"/>
                  </a:lnTo>
                  <a:lnTo>
                    <a:pt x="443791" y="2241"/>
                  </a:lnTo>
                  <a:lnTo>
                    <a:pt x="397769" y="8830"/>
                  </a:lnTo>
                  <a:lnTo>
                    <a:pt x="353224" y="19561"/>
                  </a:lnTo>
                  <a:lnTo>
                    <a:pt x="310362" y="34229"/>
                  </a:lnTo>
                  <a:lnTo>
                    <a:pt x="269390" y="52630"/>
                  </a:lnTo>
                  <a:lnTo>
                    <a:pt x="230512" y="74559"/>
                  </a:lnTo>
                  <a:lnTo>
                    <a:pt x="193936" y="99811"/>
                  </a:lnTo>
                  <a:lnTo>
                    <a:pt x="159867" y="128181"/>
                  </a:lnTo>
                  <a:lnTo>
                    <a:pt x="128509" y="159464"/>
                  </a:lnTo>
                  <a:lnTo>
                    <a:pt x="100071" y="193456"/>
                  </a:lnTo>
                  <a:lnTo>
                    <a:pt x="74756" y="229952"/>
                  </a:lnTo>
                  <a:lnTo>
                    <a:pt x="52771" y="268746"/>
                  </a:lnTo>
                  <a:lnTo>
                    <a:pt x="34322" y="309635"/>
                  </a:lnTo>
                  <a:lnTo>
                    <a:pt x="19615" y="352413"/>
                  </a:lnTo>
                  <a:lnTo>
                    <a:pt x="8855" y="396876"/>
                  </a:lnTo>
                  <a:lnTo>
                    <a:pt x="2248" y="442818"/>
                  </a:lnTo>
                  <a:lnTo>
                    <a:pt x="0" y="490036"/>
                  </a:lnTo>
                  <a:lnTo>
                    <a:pt x="2248" y="537196"/>
                  </a:lnTo>
                  <a:lnTo>
                    <a:pt x="8854" y="583095"/>
                  </a:lnTo>
                  <a:lnTo>
                    <a:pt x="19614" y="627528"/>
                  </a:lnTo>
                  <a:lnTo>
                    <a:pt x="34322" y="670286"/>
                  </a:lnTo>
                  <a:lnTo>
                    <a:pt x="52771" y="711165"/>
                  </a:lnTo>
                  <a:lnTo>
                    <a:pt x="74755" y="749958"/>
                  </a:lnTo>
                  <a:lnTo>
                    <a:pt x="100070" y="786460"/>
                  </a:lnTo>
                  <a:lnTo>
                    <a:pt x="128508" y="820463"/>
                  </a:lnTo>
                  <a:lnTo>
                    <a:pt x="159865" y="851763"/>
                  </a:lnTo>
                  <a:lnTo>
                    <a:pt x="193935" y="880152"/>
                  </a:lnTo>
                  <a:lnTo>
                    <a:pt x="230511" y="905424"/>
                  </a:lnTo>
                  <a:lnTo>
                    <a:pt x="269388" y="927374"/>
                  </a:lnTo>
                  <a:lnTo>
                    <a:pt x="310360" y="945796"/>
                  </a:lnTo>
                  <a:lnTo>
                    <a:pt x="353222" y="960482"/>
                  </a:lnTo>
                  <a:lnTo>
                    <a:pt x="397768" y="971228"/>
                  </a:lnTo>
                  <a:lnTo>
                    <a:pt x="443791" y="977826"/>
                  </a:lnTo>
                  <a:lnTo>
                    <a:pt x="491086" y="980072"/>
                  </a:lnTo>
                  <a:close/>
                </a:path>
              </a:pathLst>
            </a:custGeom>
            <a:ln w="8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539314" y="3559493"/>
            <a:ext cx="70866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250" spc="30" dirty="0">
                <a:latin typeface="Arial"/>
                <a:cs typeface="Arial"/>
              </a:rPr>
              <a:t>M</a:t>
            </a:r>
            <a:r>
              <a:rPr sz="2250" spc="20" dirty="0">
                <a:latin typeface="Arial"/>
                <a:cs typeface="Arial"/>
              </a:rPr>
              <a:t>u</a:t>
            </a:r>
            <a:r>
              <a:rPr sz="2250" spc="5" dirty="0">
                <a:latin typeface="Arial"/>
                <a:cs typeface="Arial"/>
              </a:rPr>
              <a:t>l</a:t>
            </a:r>
            <a:r>
              <a:rPr sz="2250" spc="20" dirty="0">
                <a:latin typeface="Arial"/>
                <a:cs typeface="Arial"/>
              </a:rPr>
              <a:t>a</a:t>
            </a:r>
            <a:r>
              <a:rPr sz="2250" spc="5" dirty="0"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573030" y="6302691"/>
            <a:ext cx="2628265" cy="1969135"/>
            <a:chOff x="13573030" y="6302691"/>
            <a:chExt cx="2628265" cy="1969135"/>
          </a:xfrm>
        </p:grpSpPr>
        <p:sp>
          <p:nvSpPr>
            <p:cNvPr id="25" name="object 25"/>
            <p:cNvSpPr/>
            <p:nvPr/>
          </p:nvSpPr>
          <p:spPr>
            <a:xfrm>
              <a:off x="13577475" y="6307136"/>
              <a:ext cx="2619375" cy="1960245"/>
            </a:xfrm>
            <a:custGeom>
              <a:avLst/>
              <a:gdLst/>
              <a:ahLst/>
              <a:cxnLst/>
              <a:rect l="l" t="t" r="r" b="b"/>
              <a:pathLst>
                <a:path w="2619375" h="1960245">
                  <a:moveTo>
                    <a:pt x="2619128" y="0"/>
                  </a:moveTo>
                  <a:lnTo>
                    <a:pt x="0" y="0"/>
                  </a:lnTo>
                  <a:lnTo>
                    <a:pt x="0" y="1960144"/>
                  </a:lnTo>
                  <a:lnTo>
                    <a:pt x="2619128" y="1960144"/>
                  </a:lnTo>
                  <a:lnTo>
                    <a:pt x="2619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577475" y="6307136"/>
              <a:ext cx="2619375" cy="1960245"/>
            </a:xfrm>
            <a:custGeom>
              <a:avLst/>
              <a:gdLst/>
              <a:ahLst/>
              <a:cxnLst/>
              <a:rect l="l" t="t" r="r" b="b"/>
              <a:pathLst>
                <a:path w="2619375" h="1960245">
                  <a:moveTo>
                    <a:pt x="0" y="1960144"/>
                  </a:moveTo>
                  <a:lnTo>
                    <a:pt x="2619128" y="1960144"/>
                  </a:lnTo>
                  <a:lnTo>
                    <a:pt x="2619128" y="0"/>
                  </a:lnTo>
                  <a:lnTo>
                    <a:pt x="0" y="0"/>
                  </a:lnTo>
                  <a:lnTo>
                    <a:pt x="0" y="1960144"/>
                  </a:lnTo>
                  <a:close/>
                </a:path>
              </a:pathLst>
            </a:custGeom>
            <a:ln w="87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689944" y="6722767"/>
            <a:ext cx="2407285" cy="1071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ct val="101600"/>
              </a:lnSpc>
              <a:spcBef>
                <a:spcPts val="90"/>
              </a:spcBef>
            </a:pPr>
            <a:r>
              <a:rPr sz="2250" spc="20" dirty="0">
                <a:latin typeface="Arial"/>
                <a:cs typeface="Arial"/>
              </a:rPr>
              <a:t>Mengisi </a:t>
            </a:r>
            <a:r>
              <a:rPr sz="2250" spc="15" dirty="0">
                <a:latin typeface="Arial"/>
                <a:cs typeface="Arial"/>
              </a:rPr>
              <a:t>Bezzeting  (NIP) </a:t>
            </a:r>
            <a:r>
              <a:rPr sz="2250" spc="20" dirty="0">
                <a:latin typeface="Arial"/>
                <a:cs typeface="Arial"/>
              </a:rPr>
              <a:t>dan </a:t>
            </a:r>
            <a:r>
              <a:rPr sz="2250" spc="15" dirty="0">
                <a:latin typeface="Arial"/>
                <a:cs typeface="Arial"/>
              </a:rPr>
              <a:t>usul  </a:t>
            </a:r>
            <a:r>
              <a:rPr sz="2250" spc="5" dirty="0">
                <a:latin typeface="Arial"/>
                <a:cs typeface="Arial"/>
              </a:rPr>
              <a:t>f</a:t>
            </a:r>
            <a:r>
              <a:rPr sz="2250" spc="20" dirty="0">
                <a:latin typeface="Arial"/>
                <a:cs typeface="Arial"/>
              </a:rPr>
              <a:t>ormas</a:t>
            </a:r>
            <a:r>
              <a:rPr sz="2250" spc="5" dirty="0">
                <a:latin typeface="Arial"/>
                <a:cs typeface="Arial"/>
              </a:rPr>
              <a:t>i/</a:t>
            </a:r>
            <a:r>
              <a:rPr sz="2250" spc="20" dirty="0">
                <a:latin typeface="Arial"/>
                <a:cs typeface="Arial"/>
              </a:rPr>
              <a:t>kebu</a:t>
            </a:r>
            <a:r>
              <a:rPr sz="2250" spc="5" dirty="0">
                <a:latin typeface="Arial"/>
                <a:cs typeface="Arial"/>
              </a:rPr>
              <a:t>t</a:t>
            </a:r>
            <a:r>
              <a:rPr sz="2250" spc="20" dirty="0">
                <a:latin typeface="Arial"/>
                <a:cs typeface="Arial"/>
              </a:rPr>
              <a:t>uhan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73030" y="8589526"/>
            <a:ext cx="2628265" cy="989330"/>
            <a:chOff x="13573030" y="8589526"/>
            <a:chExt cx="2628265" cy="989330"/>
          </a:xfrm>
        </p:grpSpPr>
        <p:sp>
          <p:nvSpPr>
            <p:cNvPr id="29" name="object 29"/>
            <p:cNvSpPr/>
            <p:nvPr/>
          </p:nvSpPr>
          <p:spPr>
            <a:xfrm>
              <a:off x="13577475" y="8593971"/>
              <a:ext cx="2619375" cy="980440"/>
            </a:xfrm>
            <a:custGeom>
              <a:avLst/>
              <a:gdLst/>
              <a:ahLst/>
              <a:cxnLst/>
              <a:rect l="l" t="t" r="r" b="b"/>
              <a:pathLst>
                <a:path w="2619375" h="980440">
                  <a:moveTo>
                    <a:pt x="2128041" y="0"/>
                  </a:moveTo>
                  <a:lnTo>
                    <a:pt x="491086" y="0"/>
                  </a:lnTo>
                  <a:lnTo>
                    <a:pt x="443791" y="2243"/>
                  </a:lnTo>
                  <a:lnTo>
                    <a:pt x="397769" y="8835"/>
                  </a:lnTo>
                  <a:lnTo>
                    <a:pt x="353224" y="19572"/>
                  </a:lnTo>
                  <a:lnTo>
                    <a:pt x="310362" y="34248"/>
                  </a:lnTo>
                  <a:lnTo>
                    <a:pt x="269390" y="52657"/>
                  </a:lnTo>
                  <a:lnTo>
                    <a:pt x="230512" y="74594"/>
                  </a:lnTo>
                  <a:lnTo>
                    <a:pt x="193936" y="99854"/>
                  </a:lnTo>
                  <a:lnTo>
                    <a:pt x="159867" y="128232"/>
                  </a:lnTo>
                  <a:lnTo>
                    <a:pt x="128509" y="159522"/>
                  </a:lnTo>
                  <a:lnTo>
                    <a:pt x="100071" y="193518"/>
                  </a:lnTo>
                  <a:lnTo>
                    <a:pt x="74756" y="230016"/>
                  </a:lnTo>
                  <a:lnTo>
                    <a:pt x="52771" y="268810"/>
                  </a:lnTo>
                  <a:lnTo>
                    <a:pt x="34322" y="309695"/>
                  </a:lnTo>
                  <a:lnTo>
                    <a:pt x="19615" y="352465"/>
                  </a:lnTo>
                  <a:lnTo>
                    <a:pt x="8855" y="396916"/>
                  </a:lnTo>
                  <a:lnTo>
                    <a:pt x="2248" y="442841"/>
                  </a:lnTo>
                  <a:lnTo>
                    <a:pt x="0" y="490036"/>
                  </a:lnTo>
                  <a:lnTo>
                    <a:pt x="2248" y="537230"/>
                  </a:lnTo>
                  <a:lnTo>
                    <a:pt x="8854" y="583154"/>
                  </a:lnTo>
                  <a:lnTo>
                    <a:pt x="19614" y="627605"/>
                  </a:lnTo>
                  <a:lnTo>
                    <a:pt x="34322" y="670375"/>
                  </a:lnTo>
                  <a:lnTo>
                    <a:pt x="52771" y="711260"/>
                  </a:lnTo>
                  <a:lnTo>
                    <a:pt x="74755" y="750054"/>
                  </a:lnTo>
                  <a:lnTo>
                    <a:pt x="100070" y="786553"/>
                  </a:lnTo>
                  <a:lnTo>
                    <a:pt x="128508" y="820550"/>
                  </a:lnTo>
                  <a:lnTo>
                    <a:pt x="159865" y="851840"/>
                  </a:lnTo>
                  <a:lnTo>
                    <a:pt x="193935" y="880218"/>
                  </a:lnTo>
                  <a:lnTo>
                    <a:pt x="230511" y="905478"/>
                  </a:lnTo>
                  <a:lnTo>
                    <a:pt x="269388" y="927416"/>
                  </a:lnTo>
                  <a:lnTo>
                    <a:pt x="310360" y="945826"/>
                  </a:lnTo>
                  <a:lnTo>
                    <a:pt x="353222" y="960502"/>
                  </a:lnTo>
                  <a:lnTo>
                    <a:pt x="397768" y="971239"/>
                  </a:lnTo>
                  <a:lnTo>
                    <a:pt x="443791" y="977832"/>
                  </a:lnTo>
                  <a:lnTo>
                    <a:pt x="491086" y="980075"/>
                  </a:lnTo>
                  <a:lnTo>
                    <a:pt x="2128041" y="980075"/>
                  </a:lnTo>
                  <a:lnTo>
                    <a:pt x="2175337" y="977832"/>
                  </a:lnTo>
                  <a:lnTo>
                    <a:pt x="2221361" y="971239"/>
                  </a:lnTo>
                  <a:lnTo>
                    <a:pt x="2265907" y="960502"/>
                  </a:lnTo>
                  <a:lnTo>
                    <a:pt x="2308769" y="945826"/>
                  </a:lnTo>
                  <a:lnTo>
                    <a:pt x="2349741" y="927416"/>
                  </a:lnTo>
                  <a:lnTo>
                    <a:pt x="2388618" y="905478"/>
                  </a:lnTo>
                  <a:lnTo>
                    <a:pt x="2425195" y="880218"/>
                  </a:lnTo>
                  <a:lnTo>
                    <a:pt x="2459264" y="851840"/>
                  </a:lnTo>
                  <a:lnTo>
                    <a:pt x="2490621" y="820550"/>
                  </a:lnTo>
                  <a:lnTo>
                    <a:pt x="2519059" y="786553"/>
                  </a:lnTo>
                  <a:lnTo>
                    <a:pt x="2544373" y="750054"/>
                  </a:lnTo>
                  <a:lnTo>
                    <a:pt x="2566358" y="711260"/>
                  </a:lnTo>
                  <a:lnTo>
                    <a:pt x="2584806" y="670375"/>
                  </a:lnTo>
                  <a:lnTo>
                    <a:pt x="2599513" y="627605"/>
                  </a:lnTo>
                  <a:lnTo>
                    <a:pt x="2610273" y="583154"/>
                  </a:lnTo>
                  <a:lnTo>
                    <a:pt x="2616880" y="537230"/>
                  </a:lnTo>
                  <a:lnTo>
                    <a:pt x="2619128" y="490036"/>
                  </a:lnTo>
                  <a:lnTo>
                    <a:pt x="2616880" y="442841"/>
                  </a:lnTo>
                  <a:lnTo>
                    <a:pt x="2610273" y="396916"/>
                  </a:lnTo>
                  <a:lnTo>
                    <a:pt x="2599513" y="352465"/>
                  </a:lnTo>
                  <a:lnTo>
                    <a:pt x="2584806" y="309695"/>
                  </a:lnTo>
                  <a:lnTo>
                    <a:pt x="2566358" y="268810"/>
                  </a:lnTo>
                  <a:lnTo>
                    <a:pt x="2544373" y="230016"/>
                  </a:lnTo>
                  <a:lnTo>
                    <a:pt x="2519059" y="193518"/>
                  </a:lnTo>
                  <a:lnTo>
                    <a:pt x="2490621" y="159522"/>
                  </a:lnTo>
                  <a:lnTo>
                    <a:pt x="2459264" y="128232"/>
                  </a:lnTo>
                  <a:lnTo>
                    <a:pt x="2425195" y="99854"/>
                  </a:lnTo>
                  <a:lnTo>
                    <a:pt x="2388618" y="74594"/>
                  </a:lnTo>
                  <a:lnTo>
                    <a:pt x="2349741" y="52657"/>
                  </a:lnTo>
                  <a:lnTo>
                    <a:pt x="2308769" y="34248"/>
                  </a:lnTo>
                  <a:lnTo>
                    <a:pt x="2265907" y="19572"/>
                  </a:lnTo>
                  <a:lnTo>
                    <a:pt x="2221361" y="8835"/>
                  </a:lnTo>
                  <a:lnTo>
                    <a:pt x="2175337" y="2243"/>
                  </a:lnTo>
                  <a:lnTo>
                    <a:pt x="2128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577475" y="8593971"/>
              <a:ext cx="2619375" cy="980440"/>
            </a:xfrm>
            <a:custGeom>
              <a:avLst/>
              <a:gdLst/>
              <a:ahLst/>
              <a:cxnLst/>
              <a:rect l="l" t="t" r="r" b="b"/>
              <a:pathLst>
                <a:path w="2619375" h="980440">
                  <a:moveTo>
                    <a:pt x="491086" y="980075"/>
                  </a:moveTo>
                  <a:lnTo>
                    <a:pt x="2128041" y="980075"/>
                  </a:lnTo>
                  <a:lnTo>
                    <a:pt x="2175337" y="977832"/>
                  </a:lnTo>
                  <a:lnTo>
                    <a:pt x="2221361" y="971239"/>
                  </a:lnTo>
                  <a:lnTo>
                    <a:pt x="2265907" y="960502"/>
                  </a:lnTo>
                  <a:lnTo>
                    <a:pt x="2308769" y="945826"/>
                  </a:lnTo>
                  <a:lnTo>
                    <a:pt x="2349741" y="927416"/>
                  </a:lnTo>
                  <a:lnTo>
                    <a:pt x="2388618" y="905478"/>
                  </a:lnTo>
                  <a:lnTo>
                    <a:pt x="2425195" y="880218"/>
                  </a:lnTo>
                  <a:lnTo>
                    <a:pt x="2459264" y="851840"/>
                  </a:lnTo>
                  <a:lnTo>
                    <a:pt x="2490621" y="820550"/>
                  </a:lnTo>
                  <a:lnTo>
                    <a:pt x="2519059" y="786553"/>
                  </a:lnTo>
                  <a:lnTo>
                    <a:pt x="2544373" y="750054"/>
                  </a:lnTo>
                  <a:lnTo>
                    <a:pt x="2566358" y="711260"/>
                  </a:lnTo>
                  <a:lnTo>
                    <a:pt x="2584806" y="670375"/>
                  </a:lnTo>
                  <a:lnTo>
                    <a:pt x="2599513" y="627605"/>
                  </a:lnTo>
                  <a:lnTo>
                    <a:pt x="2610273" y="583154"/>
                  </a:lnTo>
                  <a:lnTo>
                    <a:pt x="2616880" y="537230"/>
                  </a:lnTo>
                  <a:lnTo>
                    <a:pt x="2619128" y="490036"/>
                  </a:lnTo>
                  <a:lnTo>
                    <a:pt x="2616880" y="442841"/>
                  </a:lnTo>
                  <a:lnTo>
                    <a:pt x="2610273" y="396916"/>
                  </a:lnTo>
                  <a:lnTo>
                    <a:pt x="2599513" y="352465"/>
                  </a:lnTo>
                  <a:lnTo>
                    <a:pt x="2584806" y="309695"/>
                  </a:lnTo>
                  <a:lnTo>
                    <a:pt x="2566358" y="268810"/>
                  </a:lnTo>
                  <a:lnTo>
                    <a:pt x="2544373" y="230016"/>
                  </a:lnTo>
                  <a:lnTo>
                    <a:pt x="2519059" y="193518"/>
                  </a:lnTo>
                  <a:lnTo>
                    <a:pt x="2490621" y="159522"/>
                  </a:lnTo>
                  <a:lnTo>
                    <a:pt x="2459264" y="128232"/>
                  </a:lnTo>
                  <a:lnTo>
                    <a:pt x="2425195" y="99854"/>
                  </a:lnTo>
                  <a:lnTo>
                    <a:pt x="2388618" y="74594"/>
                  </a:lnTo>
                  <a:lnTo>
                    <a:pt x="2349741" y="52657"/>
                  </a:lnTo>
                  <a:lnTo>
                    <a:pt x="2308769" y="34248"/>
                  </a:lnTo>
                  <a:lnTo>
                    <a:pt x="2265907" y="19572"/>
                  </a:lnTo>
                  <a:lnTo>
                    <a:pt x="2221361" y="8835"/>
                  </a:lnTo>
                  <a:lnTo>
                    <a:pt x="2175337" y="2243"/>
                  </a:lnTo>
                  <a:lnTo>
                    <a:pt x="2128041" y="0"/>
                  </a:lnTo>
                  <a:lnTo>
                    <a:pt x="491086" y="0"/>
                  </a:lnTo>
                  <a:lnTo>
                    <a:pt x="443791" y="2243"/>
                  </a:lnTo>
                  <a:lnTo>
                    <a:pt x="397769" y="8835"/>
                  </a:lnTo>
                  <a:lnTo>
                    <a:pt x="353224" y="19572"/>
                  </a:lnTo>
                  <a:lnTo>
                    <a:pt x="310362" y="34248"/>
                  </a:lnTo>
                  <a:lnTo>
                    <a:pt x="269390" y="52657"/>
                  </a:lnTo>
                  <a:lnTo>
                    <a:pt x="230512" y="74594"/>
                  </a:lnTo>
                  <a:lnTo>
                    <a:pt x="193936" y="99854"/>
                  </a:lnTo>
                  <a:lnTo>
                    <a:pt x="159867" y="128232"/>
                  </a:lnTo>
                  <a:lnTo>
                    <a:pt x="128509" y="159522"/>
                  </a:lnTo>
                  <a:lnTo>
                    <a:pt x="100071" y="193518"/>
                  </a:lnTo>
                  <a:lnTo>
                    <a:pt x="74756" y="230016"/>
                  </a:lnTo>
                  <a:lnTo>
                    <a:pt x="52771" y="268810"/>
                  </a:lnTo>
                  <a:lnTo>
                    <a:pt x="34322" y="309695"/>
                  </a:lnTo>
                  <a:lnTo>
                    <a:pt x="19615" y="352465"/>
                  </a:lnTo>
                  <a:lnTo>
                    <a:pt x="8855" y="396916"/>
                  </a:lnTo>
                  <a:lnTo>
                    <a:pt x="2248" y="442841"/>
                  </a:lnTo>
                  <a:lnTo>
                    <a:pt x="0" y="490036"/>
                  </a:lnTo>
                  <a:lnTo>
                    <a:pt x="2248" y="537230"/>
                  </a:lnTo>
                  <a:lnTo>
                    <a:pt x="8854" y="583154"/>
                  </a:lnTo>
                  <a:lnTo>
                    <a:pt x="19614" y="627605"/>
                  </a:lnTo>
                  <a:lnTo>
                    <a:pt x="34322" y="670375"/>
                  </a:lnTo>
                  <a:lnTo>
                    <a:pt x="52771" y="711260"/>
                  </a:lnTo>
                  <a:lnTo>
                    <a:pt x="74755" y="750054"/>
                  </a:lnTo>
                  <a:lnTo>
                    <a:pt x="100070" y="786553"/>
                  </a:lnTo>
                  <a:lnTo>
                    <a:pt x="128508" y="820550"/>
                  </a:lnTo>
                  <a:lnTo>
                    <a:pt x="159865" y="851840"/>
                  </a:lnTo>
                  <a:lnTo>
                    <a:pt x="193935" y="880218"/>
                  </a:lnTo>
                  <a:lnTo>
                    <a:pt x="230511" y="905478"/>
                  </a:lnTo>
                  <a:lnTo>
                    <a:pt x="269388" y="927416"/>
                  </a:lnTo>
                  <a:lnTo>
                    <a:pt x="310360" y="945826"/>
                  </a:lnTo>
                  <a:lnTo>
                    <a:pt x="353222" y="960502"/>
                  </a:lnTo>
                  <a:lnTo>
                    <a:pt x="397768" y="971239"/>
                  </a:lnTo>
                  <a:lnTo>
                    <a:pt x="443791" y="977832"/>
                  </a:lnTo>
                  <a:lnTo>
                    <a:pt x="491086" y="980075"/>
                  </a:lnTo>
                  <a:close/>
                </a:path>
              </a:pathLst>
            </a:custGeom>
            <a:ln w="8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4409811" y="8868036"/>
            <a:ext cx="96710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250" spc="25" dirty="0">
                <a:latin typeface="Arial"/>
                <a:cs typeface="Arial"/>
              </a:rPr>
              <a:t>S</a:t>
            </a:r>
            <a:r>
              <a:rPr sz="2250" spc="20" dirty="0">
                <a:latin typeface="Arial"/>
                <a:cs typeface="Arial"/>
              </a:rPr>
              <a:t>e</a:t>
            </a:r>
            <a:r>
              <a:rPr sz="2250" spc="5" dirty="0">
                <a:latin typeface="Arial"/>
                <a:cs typeface="Arial"/>
              </a:rPr>
              <a:t>l</a:t>
            </a:r>
            <a:r>
              <a:rPr sz="2250" spc="20" dirty="0">
                <a:latin typeface="Arial"/>
                <a:cs typeface="Arial"/>
              </a:rPr>
              <a:t>esa</a:t>
            </a:r>
            <a:r>
              <a:rPr sz="2250" spc="5" dirty="0"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573030" y="4751092"/>
            <a:ext cx="2628265" cy="3843020"/>
            <a:chOff x="13573030" y="4751092"/>
            <a:chExt cx="2628265" cy="3843020"/>
          </a:xfrm>
        </p:grpSpPr>
        <p:sp>
          <p:nvSpPr>
            <p:cNvPr id="33" name="object 33"/>
            <p:cNvSpPr/>
            <p:nvPr/>
          </p:nvSpPr>
          <p:spPr>
            <a:xfrm>
              <a:off x="14887039" y="8267280"/>
              <a:ext cx="0" cy="151765"/>
            </a:xfrm>
            <a:custGeom>
              <a:avLst/>
              <a:gdLst/>
              <a:ahLst/>
              <a:cxnLst/>
              <a:rect l="l" t="t" r="r" b="b"/>
              <a:pathLst>
                <a:path h="151765">
                  <a:moveTo>
                    <a:pt x="0" y="0"/>
                  </a:moveTo>
                  <a:lnTo>
                    <a:pt x="0" y="151366"/>
                  </a:lnTo>
                </a:path>
              </a:pathLst>
            </a:custGeom>
            <a:ln w="8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786639" y="8393600"/>
              <a:ext cx="201295" cy="200660"/>
            </a:xfrm>
            <a:custGeom>
              <a:avLst/>
              <a:gdLst/>
              <a:ahLst/>
              <a:cxnLst/>
              <a:rect l="l" t="t" r="r" b="b"/>
              <a:pathLst>
                <a:path w="201294" h="200659">
                  <a:moveTo>
                    <a:pt x="200799" y="0"/>
                  </a:moveTo>
                  <a:lnTo>
                    <a:pt x="0" y="0"/>
                  </a:lnTo>
                  <a:lnTo>
                    <a:pt x="100399" y="200370"/>
                  </a:lnTo>
                  <a:lnTo>
                    <a:pt x="200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577475" y="4755537"/>
              <a:ext cx="2619375" cy="980440"/>
            </a:xfrm>
            <a:custGeom>
              <a:avLst/>
              <a:gdLst/>
              <a:ahLst/>
              <a:cxnLst/>
              <a:rect l="l" t="t" r="r" b="b"/>
              <a:pathLst>
                <a:path w="2619375" h="980439">
                  <a:moveTo>
                    <a:pt x="0" y="980072"/>
                  </a:moveTo>
                  <a:lnTo>
                    <a:pt x="2619128" y="980072"/>
                  </a:lnTo>
                  <a:lnTo>
                    <a:pt x="2619128" y="0"/>
                  </a:lnTo>
                  <a:lnTo>
                    <a:pt x="0" y="0"/>
                  </a:lnTo>
                  <a:lnTo>
                    <a:pt x="0" y="980072"/>
                  </a:lnTo>
                  <a:close/>
                </a:path>
              </a:pathLst>
            </a:custGeom>
            <a:ln w="8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4434256" y="5029601"/>
            <a:ext cx="918844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250" spc="20" dirty="0">
                <a:latin typeface="Arial"/>
                <a:cs typeface="Arial"/>
              </a:rPr>
              <a:t>L</a:t>
            </a:r>
            <a:r>
              <a:rPr sz="2250" spc="25" dirty="0">
                <a:latin typeface="Arial"/>
                <a:cs typeface="Arial"/>
              </a:rPr>
              <a:t>OG</a:t>
            </a:r>
            <a:r>
              <a:rPr sz="2250" spc="5" dirty="0">
                <a:latin typeface="Arial"/>
                <a:cs typeface="Arial"/>
              </a:rPr>
              <a:t>I</a:t>
            </a:r>
            <a:r>
              <a:rPr sz="2250" spc="25" dirty="0">
                <a:latin typeface="Arial"/>
                <a:cs typeface="Arial"/>
              </a:rPr>
              <a:t>N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156768" y="3442032"/>
            <a:ext cx="5831205" cy="2865120"/>
            <a:chOff x="9156768" y="3442032"/>
            <a:chExt cx="5831205" cy="2865120"/>
          </a:xfrm>
        </p:grpSpPr>
        <p:sp>
          <p:nvSpPr>
            <p:cNvPr id="38" name="object 38"/>
            <p:cNvSpPr/>
            <p:nvPr/>
          </p:nvSpPr>
          <p:spPr>
            <a:xfrm>
              <a:off x="14887038" y="4265501"/>
              <a:ext cx="0" cy="314960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712"/>
                  </a:lnTo>
                </a:path>
              </a:pathLst>
            </a:custGeom>
            <a:ln w="8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86638" y="4555167"/>
              <a:ext cx="201295" cy="200660"/>
            </a:xfrm>
            <a:custGeom>
              <a:avLst/>
              <a:gdLst/>
              <a:ahLst/>
              <a:cxnLst/>
              <a:rect l="l" t="t" r="r" b="b"/>
              <a:pathLst>
                <a:path w="201294" h="200660">
                  <a:moveTo>
                    <a:pt x="200799" y="0"/>
                  </a:moveTo>
                  <a:lnTo>
                    <a:pt x="0" y="0"/>
                  </a:lnTo>
                  <a:lnTo>
                    <a:pt x="100399" y="200370"/>
                  </a:lnTo>
                  <a:lnTo>
                    <a:pt x="200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887038" y="5735609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6203"/>
                  </a:lnTo>
                </a:path>
              </a:pathLst>
            </a:custGeom>
            <a:ln w="8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786638" y="6106766"/>
              <a:ext cx="201295" cy="200660"/>
            </a:xfrm>
            <a:custGeom>
              <a:avLst/>
              <a:gdLst/>
              <a:ahLst/>
              <a:cxnLst/>
              <a:rect l="l" t="t" r="r" b="b"/>
              <a:pathLst>
                <a:path w="201294" h="200660">
                  <a:moveTo>
                    <a:pt x="200799" y="0"/>
                  </a:moveTo>
                  <a:lnTo>
                    <a:pt x="0" y="0"/>
                  </a:lnTo>
                  <a:lnTo>
                    <a:pt x="100399" y="200370"/>
                  </a:lnTo>
                  <a:lnTo>
                    <a:pt x="200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61213" y="3446477"/>
              <a:ext cx="2486025" cy="930275"/>
            </a:xfrm>
            <a:custGeom>
              <a:avLst/>
              <a:gdLst/>
              <a:ahLst/>
              <a:cxnLst/>
              <a:rect l="l" t="t" r="r" b="b"/>
              <a:pathLst>
                <a:path w="2486025" h="930275">
                  <a:moveTo>
                    <a:pt x="466058" y="930082"/>
                  </a:moveTo>
                  <a:lnTo>
                    <a:pt x="2019587" y="930082"/>
                  </a:lnTo>
                  <a:lnTo>
                    <a:pt x="2067240" y="927678"/>
                  </a:lnTo>
                  <a:lnTo>
                    <a:pt x="2113516" y="920625"/>
                  </a:lnTo>
                  <a:lnTo>
                    <a:pt x="2158181" y="909157"/>
                  </a:lnTo>
                  <a:lnTo>
                    <a:pt x="2201001" y="893508"/>
                  </a:lnTo>
                  <a:lnTo>
                    <a:pt x="2241741" y="873913"/>
                  </a:lnTo>
                  <a:lnTo>
                    <a:pt x="2280168" y="850607"/>
                  </a:lnTo>
                  <a:lnTo>
                    <a:pt x="2316046" y="823824"/>
                  </a:lnTo>
                  <a:lnTo>
                    <a:pt x="2349143" y="793799"/>
                  </a:lnTo>
                  <a:lnTo>
                    <a:pt x="2379223" y="760766"/>
                  </a:lnTo>
                  <a:lnTo>
                    <a:pt x="2406052" y="724961"/>
                  </a:lnTo>
                  <a:lnTo>
                    <a:pt x="2429397" y="686617"/>
                  </a:lnTo>
                  <a:lnTo>
                    <a:pt x="2449022" y="645971"/>
                  </a:lnTo>
                  <a:lnTo>
                    <a:pt x="2464694" y="603255"/>
                  </a:lnTo>
                  <a:lnTo>
                    <a:pt x="2476178" y="558705"/>
                  </a:lnTo>
                  <a:lnTo>
                    <a:pt x="2483240" y="512555"/>
                  </a:lnTo>
                  <a:lnTo>
                    <a:pt x="2485646" y="465041"/>
                  </a:lnTo>
                  <a:lnTo>
                    <a:pt x="2483240" y="417469"/>
                  </a:lnTo>
                  <a:lnTo>
                    <a:pt x="2476178" y="371277"/>
                  </a:lnTo>
                  <a:lnTo>
                    <a:pt x="2464694" y="326698"/>
                  </a:lnTo>
                  <a:lnTo>
                    <a:pt x="2449022" y="283965"/>
                  </a:lnTo>
                  <a:lnTo>
                    <a:pt x="2429397" y="243311"/>
                  </a:lnTo>
                  <a:lnTo>
                    <a:pt x="2406052" y="204969"/>
                  </a:lnTo>
                  <a:lnTo>
                    <a:pt x="2379223" y="169172"/>
                  </a:lnTo>
                  <a:lnTo>
                    <a:pt x="2349143" y="136153"/>
                  </a:lnTo>
                  <a:lnTo>
                    <a:pt x="2316046" y="106146"/>
                  </a:lnTo>
                  <a:lnTo>
                    <a:pt x="2280168" y="79383"/>
                  </a:lnTo>
                  <a:lnTo>
                    <a:pt x="2241741" y="56099"/>
                  </a:lnTo>
                  <a:lnTo>
                    <a:pt x="2201001" y="36525"/>
                  </a:lnTo>
                  <a:lnTo>
                    <a:pt x="2158181" y="20895"/>
                  </a:lnTo>
                  <a:lnTo>
                    <a:pt x="2113516" y="9442"/>
                  </a:lnTo>
                  <a:lnTo>
                    <a:pt x="2067240" y="2399"/>
                  </a:lnTo>
                  <a:lnTo>
                    <a:pt x="2019587" y="0"/>
                  </a:lnTo>
                  <a:lnTo>
                    <a:pt x="466058" y="0"/>
                  </a:lnTo>
                  <a:lnTo>
                    <a:pt x="418407" y="2399"/>
                  </a:lnTo>
                  <a:lnTo>
                    <a:pt x="372132" y="9442"/>
                  </a:lnTo>
                  <a:lnTo>
                    <a:pt x="327467" y="20895"/>
                  </a:lnTo>
                  <a:lnTo>
                    <a:pt x="284648" y="36525"/>
                  </a:lnTo>
                  <a:lnTo>
                    <a:pt x="243908" y="56099"/>
                  </a:lnTo>
                  <a:lnTo>
                    <a:pt x="205481" y="79383"/>
                  </a:lnTo>
                  <a:lnTo>
                    <a:pt x="169602" y="106146"/>
                  </a:lnTo>
                  <a:lnTo>
                    <a:pt x="136506" y="136153"/>
                  </a:lnTo>
                  <a:lnTo>
                    <a:pt x="106425" y="169172"/>
                  </a:lnTo>
                  <a:lnTo>
                    <a:pt x="79595" y="204969"/>
                  </a:lnTo>
                  <a:lnTo>
                    <a:pt x="56251" y="243311"/>
                  </a:lnTo>
                  <a:lnTo>
                    <a:pt x="36625" y="283965"/>
                  </a:lnTo>
                  <a:lnTo>
                    <a:pt x="20953" y="326698"/>
                  </a:lnTo>
                  <a:lnTo>
                    <a:pt x="9468" y="371277"/>
                  </a:lnTo>
                  <a:lnTo>
                    <a:pt x="2406" y="417469"/>
                  </a:lnTo>
                  <a:lnTo>
                    <a:pt x="0" y="465041"/>
                  </a:lnTo>
                  <a:lnTo>
                    <a:pt x="2406" y="512555"/>
                  </a:lnTo>
                  <a:lnTo>
                    <a:pt x="9468" y="558705"/>
                  </a:lnTo>
                  <a:lnTo>
                    <a:pt x="20952" y="603255"/>
                  </a:lnTo>
                  <a:lnTo>
                    <a:pt x="36624" y="645971"/>
                  </a:lnTo>
                  <a:lnTo>
                    <a:pt x="56250" y="686617"/>
                  </a:lnTo>
                  <a:lnTo>
                    <a:pt x="79595" y="724961"/>
                  </a:lnTo>
                  <a:lnTo>
                    <a:pt x="106424" y="760766"/>
                  </a:lnTo>
                  <a:lnTo>
                    <a:pt x="136504" y="793799"/>
                  </a:lnTo>
                  <a:lnTo>
                    <a:pt x="169601" y="823824"/>
                  </a:lnTo>
                  <a:lnTo>
                    <a:pt x="205480" y="850607"/>
                  </a:lnTo>
                  <a:lnTo>
                    <a:pt x="243906" y="873913"/>
                  </a:lnTo>
                  <a:lnTo>
                    <a:pt x="284646" y="893508"/>
                  </a:lnTo>
                  <a:lnTo>
                    <a:pt x="327466" y="909157"/>
                  </a:lnTo>
                  <a:lnTo>
                    <a:pt x="372131" y="920625"/>
                  </a:lnTo>
                  <a:lnTo>
                    <a:pt x="418406" y="927678"/>
                  </a:lnTo>
                  <a:lnTo>
                    <a:pt x="466058" y="930082"/>
                  </a:lnTo>
                  <a:close/>
                </a:path>
              </a:pathLst>
            </a:custGeom>
            <a:ln w="8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074032" y="3705915"/>
            <a:ext cx="673100" cy="3562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150" spc="20" dirty="0">
                <a:latin typeface="Arial"/>
                <a:cs typeface="Arial"/>
              </a:rPr>
              <a:t>M</a:t>
            </a:r>
            <a:r>
              <a:rPr sz="2150" spc="10" dirty="0">
                <a:latin typeface="Arial"/>
                <a:cs typeface="Arial"/>
              </a:rPr>
              <a:t>u</a:t>
            </a:r>
            <a:r>
              <a:rPr sz="2150" spc="5" dirty="0">
                <a:latin typeface="Arial"/>
                <a:cs typeface="Arial"/>
              </a:rPr>
              <a:t>l</a:t>
            </a:r>
            <a:r>
              <a:rPr sz="2150" spc="10" dirty="0">
                <a:latin typeface="Arial"/>
                <a:cs typeface="Arial"/>
              </a:rPr>
              <a:t>a</a:t>
            </a:r>
            <a:r>
              <a:rPr sz="2150" spc="5" dirty="0">
                <a:latin typeface="Arial"/>
                <a:cs typeface="Arial"/>
              </a:rPr>
              <a:t>i</a:t>
            </a:r>
            <a:endParaRPr sz="21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161212" y="6314058"/>
            <a:ext cx="2486025" cy="1860550"/>
          </a:xfrm>
          <a:custGeom>
            <a:avLst/>
            <a:gdLst/>
            <a:ahLst/>
            <a:cxnLst/>
            <a:rect l="l" t="t" r="r" b="b"/>
            <a:pathLst>
              <a:path w="2486025" h="1860550">
                <a:moveTo>
                  <a:pt x="0" y="1860164"/>
                </a:moveTo>
                <a:lnTo>
                  <a:pt x="2485646" y="1860164"/>
                </a:lnTo>
                <a:lnTo>
                  <a:pt x="2485646" y="0"/>
                </a:lnTo>
                <a:lnTo>
                  <a:pt x="0" y="0"/>
                </a:lnTo>
                <a:lnTo>
                  <a:pt x="0" y="1860164"/>
                </a:lnTo>
                <a:close/>
              </a:path>
            </a:pathLst>
          </a:custGeom>
          <a:ln w="8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68227" y="6707841"/>
            <a:ext cx="2284730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899"/>
              </a:lnSpc>
              <a:spcBef>
                <a:spcPts val="95"/>
              </a:spcBef>
            </a:pPr>
            <a:r>
              <a:rPr sz="2150" spc="10" dirty="0">
                <a:latin typeface="Arial"/>
                <a:cs typeface="Arial"/>
              </a:rPr>
              <a:t>Membuat</a:t>
            </a:r>
            <a:r>
              <a:rPr sz="2150" spc="-30" dirty="0">
                <a:latin typeface="Arial"/>
                <a:cs typeface="Arial"/>
              </a:rPr>
              <a:t> </a:t>
            </a:r>
            <a:r>
              <a:rPr sz="2150" spc="5" dirty="0">
                <a:latin typeface="Arial"/>
                <a:cs typeface="Arial"/>
              </a:rPr>
              <a:t>Struktur,  </a:t>
            </a:r>
            <a:r>
              <a:rPr sz="2150" spc="10" dirty="0">
                <a:latin typeface="Arial"/>
                <a:cs typeface="Arial"/>
              </a:rPr>
              <a:t>anjab,abk dan  kelas</a:t>
            </a:r>
            <a:r>
              <a:rPr sz="2150" spc="-15" dirty="0">
                <a:latin typeface="Arial"/>
                <a:cs typeface="Arial"/>
              </a:rPr>
              <a:t> </a:t>
            </a:r>
            <a:r>
              <a:rPr sz="2150" spc="10" dirty="0">
                <a:latin typeface="Arial"/>
                <a:cs typeface="Arial"/>
              </a:rPr>
              <a:t>jabatan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156768" y="8479804"/>
            <a:ext cx="2494915" cy="939165"/>
            <a:chOff x="9156768" y="8479804"/>
            <a:chExt cx="2494915" cy="939165"/>
          </a:xfrm>
        </p:grpSpPr>
        <p:sp>
          <p:nvSpPr>
            <p:cNvPr id="47" name="object 47"/>
            <p:cNvSpPr/>
            <p:nvPr/>
          </p:nvSpPr>
          <p:spPr>
            <a:xfrm>
              <a:off x="9161213" y="8484249"/>
              <a:ext cx="2486025" cy="930275"/>
            </a:xfrm>
            <a:custGeom>
              <a:avLst/>
              <a:gdLst/>
              <a:ahLst/>
              <a:cxnLst/>
              <a:rect l="l" t="t" r="r" b="b"/>
              <a:pathLst>
                <a:path w="2486025" h="930275">
                  <a:moveTo>
                    <a:pt x="2019587" y="0"/>
                  </a:moveTo>
                  <a:lnTo>
                    <a:pt x="466058" y="0"/>
                  </a:lnTo>
                  <a:lnTo>
                    <a:pt x="418407" y="2400"/>
                  </a:lnTo>
                  <a:lnTo>
                    <a:pt x="372132" y="9447"/>
                  </a:lnTo>
                  <a:lnTo>
                    <a:pt x="327467" y="20906"/>
                  </a:lnTo>
                  <a:lnTo>
                    <a:pt x="284648" y="36544"/>
                  </a:lnTo>
                  <a:lnTo>
                    <a:pt x="243908" y="56126"/>
                  </a:lnTo>
                  <a:lnTo>
                    <a:pt x="205481" y="79420"/>
                  </a:lnTo>
                  <a:lnTo>
                    <a:pt x="169602" y="106191"/>
                  </a:lnTo>
                  <a:lnTo>
                    <a:pt x="136506" y="136205"/>
                  </a:lnTo>
                  <a:lnTo>
                    <a:pt x="106425" y="169229"/>
                  </a:lnTo>
                  <a:lnTo>
                    <a:pt x="79595" y="205029"/>
                  </a:lnTo>
                  <a:lnTo>
                    <a:pt x="56251" y="243372"/>
                  </a:lnTo>
                  <a:lnTo>
                    <a:pt x="36625" y="284023"/>
                  </a:lnTo>
                  <a:lnTo>
                    <a:pt x="20953" y="326750"/>
                  </a:lnTo>
                  <a:lnTo>
                    <a:pt x="9468" y="371317"/>
                  </a:lnTo>
                  <a:lnTo>
                    <a:pt x="2406" y="417492"/>
                  </a:lnTo>
                  <a:lnTo>
                    <a:pt x="0" y="465041"/>
                  </a:lnTo>
                  <a:lnTo>
                    <a:pt x="2406" y="512589"/>
                  </a:lnTo>
                  <a:lnTo>
                    <a:pt x="9468" y="558763"/>
                  </a:lnTo>
                  <a:lnTo>
                    <a:pt x="20952" y="603331"/>
                  </a:lnTo>
                  <a:lnTo>
                    <a:pt x="36624" y="646057"/>
                  </a:lnTo>
                  <a:lnTo>
                    <a:pt x="56250" y="686708"/>
                  </a:lnTo>
                  <a:lnTo>
                    <a:pt x="79595" y="725051"/>
                  </a:lnTo>
                  <a:lnTo>
                    <a:pt x="106424" y="760852"/>
                  </a:lnTo>
                  <a:lnTo>
                    <a:pt x="136504" y="793877"/>
                  </a:lnTo>
                  <a:lnTo>
                    <a:pt x="169601" y="823891"/>
                  </a:lnTo>
                  <a:lnTo>
                    <a:pt x="205480" y="850663"/>
                  </a:lnTo>
                  <a:lnTo>
                    <a:pt x="243906" y="873957"/>
                  </a:lnTo>
                  <a:lnTo>
                    <a:pt x="284646" y="893540"/>
                  </a:lnTo>
                  <a:lnTo>
                    <a:pt x="327466" y="909178"/>
                  </a:lnTo>
                  <a:lnTo>
                    <a:pt x="372131" y="920637"/>
                  </a:lnTo>
                  <a:lnTo>
                    <a:pt x="418406" y="927684"/>
                  </a:lnTo>
                  <a:lnTo>
                    <a:pt x="466058" y="930085"/>
                  </a:lnTo>
                  <a:lnTo>
                    <a:pt x="2019587" y="930085"/>
                  </a:lnTo>
                  <a:lnTo>
                    <a:pt x="2067240" y="927684"/>
                  </a:lnTo>
                  <a:lnTo>
                    <a:pt x="2113516" y="920637"/>
                  </a:lnTo>
                  <a:lnTo>
                    <a:pt x="2158181" y="909178"/>
                  </a:lnTo>
                  <a:lnTo>
                    <a:pt x="2201001" y="893540"/>
                  </a:lnTo>
                  <a:lnTo>
                    <a:pt x="2241741" y="873957"/>
                  </a:lnTo>
                  <a:lnTo>
                    <a:pt x="2280168" y="850663"/>
                  </a:lnTo>
                  <a:lnTo>
                    <a:pt x="2316046" y="823891"/>
                  </a:lnTo>
                  <a:lnTo>
                    <a:pt x="2349143" y="793877"/>
                  </a:lnTo>
                  <a:lnTo>
                    <a:pt x="2379223" y="760852"/>
                  </a:lnTo>
                  <a:lnTo>
                    <a:pt x="2406052" y="725051"/>
                  </a:lnTo>
                  <a:lnTo>
                    <a:pt x="2429397" y="686708"/>
                  </a:lnTo>
                  <a:lnTo>
                    <a:pt x="2449022" y="646057"/>
                  </a:lnTo>
                  <a:lnTo>
                    <a:pt x="2464694" y="603331"/>
                  </a:lnTo>
                  <a:lnTo>
                    <a:pt x="2476178" y="558763"/>
                  </a:lnTo>
                  <a:lnTo>
                    <a:pt x="2483240" y="512589"/>
                  </a:lnTo>
                  <a:lnTo>
                    <a:pt x="2485646" y="465041"/>
                  </a:lnTo>
                  <a:lnTo>
                    <a:pt x="2483240" y="417492"/>
                  </a:lnTo>
                  <a:lnTo>
                    <a:pt x="2476178" y="371317"/>
                  </a:lnTo>
                  <a:lnTo>
                    <a:pt x="2464694" y="326750"/>
                  </a:lnTo>
                  <a:lnTo>
                    <a:pt x="2449022" y="284023"/>
                  </a:lnTo>
                  <a:lnTo>
                    <a:pt x="2429397" y="243372"/>
                  </a:lnTo>
                  <a:lnTo>
                    <a:pt x="2406052" y="205029"/>
                  </a:lnTo>
                  <a:lnTo>
                    <a:pt x="2379223" y="169229"/>
                  </a:lnTo>
                  <a:lnTo>
                    <a:pt x="2349143" y="136205"/>
                  </a:lnTo>
                  <a:lnTo>
                    <a:pt x="2316046" y="106191"/>
                  </a:lnTo>
                  <a:lnTo>
                    <a:pt x="2280168" y="79420"/>
                  </a:lnTo>
                  <a:lnTo>
                    <a:pt x="2241741" y="56126"/>
                  </a:lnTo>
                  <a:lnTo>
                    <a:pt x="2201001" y="36544"/>
                  </a:lnTo>
                  <a:lnTo>
                    <a:pt x="2158181" y="20906"/>
                  </a:lnTo>
                  <a:lnTo>
                    <a:pt x="2113516" y="9447"/>
                  </a:lnTo>
                  <a:lnTo>
                    <a:pt x="2067240" y="2400"/>
                  </a:lnTo>
                  <a:lnTo>
                    <a:pt x="2019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161213" y="8484249"/>
              <a:ext cx="2486025" cy="930275"/>
            </a:xfrm>
            <a:custGeom>
              <a:avLst/>
              <a:gdLst/>
              <a:ahLst/>
              <a:cxnLst/>
              <a:rect l="l" t="t" r="r" b="b"/>
              <a:pathLst>
                <a:path w="2486025" h="930275">
                  <a:moveTo>
                    <a:pt x="466058" y="930085"/>
                  </a:moveTo>
                  <a:lnTo>
                    <a:pt x="2019587" y="930085"/>
                  </a:lnTo>
                  <a:lnTo>
                    <a:pt x="2067240" y="927684"/>
                  </a:lnTo>
                  <a:lnTo>
                    <a:pt x="2113516" y="920637"/>
                  </a:lnTo>
                  <a:lnTo>
                    <a:pt x="2158181" y="909177"/>
                  </a:lnTo>
                  <a:lnTo>
                    <a:pt x="2201001" y="893539"/>
                  </a:lnTo>
                  <a:lnTo>
                    <a:pt x="2241741" y="873957"/>
                  </a:lnTo>
                  <a:lnTo>
                    <a:pt x="2280168" y="850663"/>
                  </a:lnTo>
                  <a:lnTo>
                    <a:pt x="2316046" y="823891"/>
                  </a:lnTo>
                  <a:lnTo>
                    <a:pt x="2349143" y="793877"/>
                  </a:lnTo>
                  <a:lnTo>
                    <a:pt x="2379223" y="760852"/>
                  </a:lnTo>
                  <a:lnTo>
                    <a:pt x="2406052" y="725051"/>
                  </a:lnTo>
                  <a:lnTo>
                    <a:pt x="2429397" y="686708"/>
                  </a:lnTo>
                  <a:lnTo>
                    <a:pt x="2449022" y="646057"/>
                  </a:lnTo>
                  <a:lnTo>
                    <a:pt x="2464694" y="603331"/>
                  </a:lnTo>
                  <a:lnTo>
                    <a:pt x="2476178" y="558763"/>
                  </a:lnTo>
                  <a:lnTo>
                    <a:pt x="2483240" y="512589"/>
                  </a:lnTo>
                  <a:lnTo>
                    <a:pt x="2485646" y="465041"/>
                  </a:lnTo>
                  <a:lnTo>
                    <a:pt x="2483240" y="417492"/>
                  </a:lnTo>
                  <a:lnTo>
                    <a:pt x="2476178" y="371317"/>
                  </a:lnTo>
                  <a:lnTo>
                    <a:pt x="2464694" y="326750"/>
                  </a:lnTo>
                  <a:lnTo>
                    <a:pt x="2449022" y="284023"/>
                  </a:lnTo>
                  <a:lnTo>
                    <a:pt x="2429397" y="243372"/>
                  </a:lnTo>
                  <a:lnTo>
                    <a:pt x="2406052" y="205029"/>
                  </a:lnTo>
                  <a:lnTo>
                    <a:pt x="2379223" y="169229"/>
                  </a:lnTo>
                  <a:lnTo>
                    <a:pt x="2349143" y="136205"/>
                  </a:lnTo>
                  <a:lnTo>
                    <a:pt x="2316046" y="106191"/>
                  </a:lnTo>
                  <a:lnTo>
                    <a:pt x="2280168" y="79420"/>
                  </a:lnTo>
                  <a:lnTo>
                    <a:pt x="2241741" y="56126"/>
                  </a:lnTo>
                  <a:lnTo>
                    <a:pt x="2201001" y="36544"/>
                  </a:lnTo>
                  <a:lnTo>
                    <a:pt x="2158181" y="20906"/>
                  </a:lnTo>
                  <a:lnTo>
                    <a:pt x="2113516" y="9447"/>
                  </a:lnTo>
                  <a:lnTo>
                    <a:pt x="2067240" y="2400"/>
                  </a:lnTo>
                  <a:lnTo>
                    <a:pt x="2019587" y="0"/>
                  </a:lnTo>
                  <a:lnTo>
                    <a:pt x="466058" y="0"/>
                  </a:lnTo>
                  <a:lnTo>
                    <a:pt x="418407" y="2400"/>
                  </a:lnTo>
                  <a:lnTo>
                    <a:pt x="372132" y="9447"/>
                  </a:lnTo>
                  <a:lnTo>
                    <a:pt x="327467" y="20906"/>
                  </a:lnTo>
                  <a:lnTo>
                    <a:pt x="284648" y="36544"/>
                  </a:lnTo>
                  <a:lnTo>
                    <a:pt x="243908" y="56126"/>
                  </a:lnTo>
                  <a:lnTo>
                    <a:pt x="205481" y="79420"/>
                  </a:lnTo>
                  <a:lnTo>
                    <a:pt x="169602" y="106191"/>
                  </a:lnTo>
                  <a:lnTo>
                    <a:pt x="136506" y="136205"/>
                  </a:lnTo>
                  <a:lnTo>
                    <a:pt x="106425" y="169229"/>
                  </a:lnTo>
                  <a:lnTo>
                    <a:pt x="79595" y="205029"/>
                  </a:lnTo>
                  <a:lnTo>
                    <a:pt x="56251" y="243372"/>
                  </a:lnTo>
                  <a:lnTo>
                    <a:pt x="36625" y="284023"/>
                  </a:lnTo>
                  <a:lnTo>
                    <a:pt x="20953" y="326750"/>
                  </a:lnTo>
                  <a:lnTo>
                    <a:pt x="9468" y="371317"/>
                  </a:lnTo>
                  <a:lnTo>
                    <a:pt x="2406" y="417492"/>
                  </a:lnTo>
                  <a:lnTo>
                    <a:pt x="0" y="465041"/>
                  </a:lnTo>
                  <a:lnTo>
                    <a:pt x="2406" y="512589"/>
                  </a:lnTo>
                  <a:lnTo>
                    <a:pt x="9468" y="558763"/>
                  </a:lnTo>
                  <a:lnTo>
                    <a:pt x="20952" y="603331"/>
                  </a:lnTo>
                  <a:lnTo>
                    <a:pt x="36624" y="646057"/>
                  </a:lnTo>
                  <a:lnTo>
                    <a:pt x="56250" y="686708"/>
                  </a:lnTo>
                  <a:lnTo>
                    <a:pt x="79595" y="725051"/>
                  </a:lnTo>
                  <a:lnTo>
                    <a:pt x="106424" y="760852"/>
                  </a:lnTo>
                  <a:lnTo>
                    <a:pt x="136504" y="793877"/>
                  </a:lnTo>
                  <a:lnTo>
                    <a:pt x="169601" y="823891"/>
                  </a:lnTo>
                  <a:lnTo>
                    <a:pt x="205480" y="850663"/>
                  </a:lnTo>
                  <a:lnTo>
                    <a:pt x="243906" y="873957"/>
                  </a:lnTo>
                  <a:lnTo>
                    <a:pt x="284646" y="893539"/>
                  </a:lnTo>
                  <a:lnTo>
                    <a:pt x="327466" y="909177"/>
                  </a:lnTo>
                  <a:lnTo>
                    <a:pt x="372131" y="920637"/>
                  </a:lnTo>
                  <a:lnTo>
                    <a:pt x="418406" y="927684"/>
                  </a:lnTo>
                  <a:lnTo>
                    <a:pt x="466058" y="930085"/>
                  </a:lnTo>
                  <a:close/>
                </a:path>
              </a:pathLst>
            </a:custGeom>
            <a:ln w="8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9951131" y="8743688"/>
            <a:ext cx="918844" cy="3562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150" spc="15" dirty="0">
                <a:latin typeface="Arial"/>
                <a:cs typeface="Arial"/>
              </a:rPr>
              <a:t>S</a:t>
            </a:r>
            <a:r>
              <a:rPr sz="2150" spc="10" dirty="0">
                <a:latin typeface="Arial"/>
                <a:cs typeface="Arial"/>
              </a:rPr>
              <a:t>e</a:t>
            </a:r>
            <a:r>
              <a:rPr sz="2150" spc="5" dirty="0">
                <a:latin typeface="Arial"/>
                <a:cs typeface="Arial"/>
              </a:rPr>
              <a:t>l</a:t>
            </a:r>
            <a:r>
              <a:rPr sz="2150" spc="10" dirty="0">
                <a:latin typeface="Arial"/>
                <a:cs typeface="Arial"/>
              </a:rPr>
              <a:t>esa</a:t>
            </a:r>
            <a:r>
              <a:rPr sz="2150" spc="5" dirty="0">
                <a:latin typeface="Arial"/>
                <a:cs typeface="Arial"/>
              </a:rPr>
              <a:t>i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156768" y="4837155"/>
            <a:ext cx="2494915" cy="3647440"/>
            <a:chOff x="9156768" y="4837155"/>
            <a:chExt cx="2494915" cy="3647440"/>
          </a:xfrm>
        </p:grpSpPr>
        <p:sp>
          <p:nvSpPr>
            <p:cNvPr id="51" name="object 51"/>
            <p:cNvSpPr/>
            <p:nvPr/>
          </p:nvSpPr>
          <p:spPr>
            <a:xfrm>
              <a:off x="10404036" y="8174222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3646"/>
                  </a:lnTo>
                </a:path>
              </a:pathLst>
            </a:custGeom>
            <a:ln w="8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308753" y="8294099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4" h="190500">
                  <a:moveTo>
                    <a:pt x="190566" y="0"/>
                  </a:moveTo>
                  <a:lnTo>
                    <a:pt x="0" y="0"/>
                  </a:lnTo>
                  <a:lnTo>
                    <a:pt x="95283" y="190150"/>
                  </a:lnTo>
                  <a:lnTo>
                    <a:pt x="190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161213" y="4841600"/>
              <a:ext cx="2486025" cy="930275"/>
            </a:xfrm>
            <a:custGeom>
              <a:avLst/>
              <a:gdLst/>
              <a:ahLst/>
              <a:cxnLst/>
              <a:rect l="l" t="t" r="r" b="b"/>
              <a:pathLst>
                <a:path w="2486025" h="930275">
                  <a:moveTo>
                    <a:pt x="0" y="930082"/>
                  </a:moveTo>
                  <a:lnTo>
                    <a:pt x="2485646" y="930082"/>
                  </a:lnTo>
                  <a:lnTo>
                    <a:pt x="2485646" y="0"/>
                  </a:lnTo>
                  <a:lnTo>
                    <a:pt x="0" y="0"/>
                  </a:lnTo>
                  <a:lnTo>
                    <a:pt x="0" y="930082"/>
                  </a:lnTo>
                  <a:close/>
                </a:path>
              </a:pathLst>
            </a:custGeom>
            <a:ln w="8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9974330" y="5101039"/>
            <a:ext cx="872490" cy="3562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150" spc="10" dirty="0">
                <a:latin typeface="Arial"/>
                <a:cs typeface="Arial"/>
              </a:rPr>
              <a:t>LOG</a:t>
            </a:r>
            <a:r>
              <a:rPr sz="2150" dirty="0">
                <a:latin typeface="Arial"/>
                <a:cs typeface="Arial"/>
              </a:rPr>
              <a:t>I</a:t>
            </a:r>
            <a:r>
              <a:rPr sz="2150" spc="15" dirty="0">
                <a:latin typeface="Arial"/>
                <a:cs typeface="Arial"/>
              </a:rPr>
              <a:t>N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033167" y="4376559"/>
            <a:ext cx="3466465" cy="2131695"/>
            <a:chOff x="7033167" y="4376559"/>
            <a:chExt cx="3466465" cy="2131695"/>
          </a:xfrm>
        </p:grpSpPr>
        <p:sp>
          <p:nvSpPr>
            <p:cNvPr id="56" name="object 56"/>
            <p:cNvSpPr/>
            <p:nvPr/>
          </p:nvSpPr>
          <p:spPr>
            <a:xfrm>
              <a:off x="10404037" y="4376559"/>
              <a:ext cx="0" cy="299085"/>
            </a:xfrm>
            <a:custGeom>
              <a:avLst/>
              <a:gdLst/>
              <a:ahLst/>
              <a:cxnLst/>
              <a:rect l="l" t="t" r="r" b="b"/>
              <a:pathLst>
                <a:path h="299085">
                  <a:moveTo>
                    <a:pt x="0" y="0"/>
                  </a:moveTo>
                  <a:lnTo>
                    <a:pt x="0" y="298659"/>
                  </a:lnTo>
                </a:path>
              </a:pathLst>
            </a:custGeom>
            <a:ln w="8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308753" y="4651450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4" h="190500">
                  <a:moveTo>
                    <a:pt x="190566" y="0"/>
                  </a:moveTo>
                  <a:lnTo>
                    <a:pt x="0" y="0"/>
                  </a:lnTo>
                  <a:lnTo>
                    <a:pt x="95283" y="190150"/>
                  </a:lnTo>
                  <a:lnTo>
                    <a:pt x="190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404037" y="5771683"/>
              <a:ext cx="0" cy="376555"/>
            </a:xfrm>
            <a:custGeom>
              <a:avLst/>
              <a:gdLst/>
              <a:ahLst/>
              <a:cxnLst/>
              <a:rect l="l" t="t" r="r" b="b"/>
              <a:pathLst>
                <a:path h="376554">
                  <a:moveTo>
                    <a:pt x="0" y="0"/>
                  </a:moveTo>
                  <a:lnTo>
                    <a:pt x="0" y="375994"/>
                  </a:lnTo>
                </a:path>
              </a:pathLst>
            </a:custGeom>
            <a:ln w="8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308753" y="6123908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4" h="190500">
                  <a:moveTo>
                    <a:pt x="190566" y="0"/>
                  </a:moveTo>
                  <a:lnTo>
                    <a:pt x="0" y="0"/>
                  </a:lnTo>
                  <a:lnTo>
                    <a:pt x="95283" y="190150"/>
                  </a:lnTo>
                  <a:lnTo>
                    <a:pt x="190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38194" y="5313836"/>
              <a:ext cx="1279525" cy="1189355"/>
            </a:xfrm>
            <a:custGeom>
              <a:avLst/>
              <a:gdLst/>
              <a:ahLst/>
              <a:cxnLst/>
              <a:rect l="l" t="t" r="r" b="b"/>
              <a:pathLst>
                <a:path w="1279525" h="1189354">
                  <a:moveTo>
                    <a:pt x="684967" y="0"/>
                  </a:moveTo>
                  <a:lnTo>
                    <a:pt x="684967" y="297238"/>
                  </a:lnTo>
                  <a:lnTo>
                    <a:pt x="0" y="297238"/>
                  </a:lnTo>
                  <a:lnTo>
                    <a:pt x="0" y="891714"/>
                  </a:lnTo>
                  <a:lnTo>
                    <a:pt x="684967" y="891714"/>
                  </a:lnTo>
                  <a:lnTo>
                    <a:pt x="684967" y="1188952"/>
                  </a:lnTo>
                  <a:lnTo>
                    <a:pt x="1279443" y="594476"/>
                  </a:lnTo>
                  <a:lnTo>
                    <a:pt x="684967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38194" y="5313836"/>
              <a:ext cx="1279525" cy="1189355"/>
            </a:xfrm>
            <a:custGeom>
              <a:avLst/>
              <a:gdLst/>
              <a:ahLst/>
              <a:cxnLst/>
              <a:rect l="l" t="t" r="r" b="b"/>
              <a:pathLst>
                <a:path w="1279525" h="1189354">
                  <a:moveTo>
                    <a:pt x="0" y="297238"/>
                  </a:moveTo>
                  <a:lnTo>
                    <a:pt x="684967" y="297238"/>
                  </a:lnTo>
                  <a:lnTo>
                    <a:pt x="684967" y="0"/>
                  </a:lnTo>
                  <a:lnTo>
                    <a:pt x="1279443" y="594476"/>
                  </a:lnTo>
                  <a:lnTo>
                    <a:pt x="684967" y="1188952"/>
                  </a:lnTo>
                  <a:lnTo>
                    <a:pt x="684967" y="891714"/>
                  </a:lnTo>
                  <a:lnTo>
                    <a:pt x="0" y="891714"/>
                  </a:lnTo>
                  <a:lnTo>
                    <a:pt x="0" y="297238"/>
                  </a:lnTo>
                  <a:close/>
                </a:path>
              </a:pathLst>
            </a:custGeom>
            <a:ln w="10054">
              <a:solidFill>
                <a:srgbClr val="075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9571735" y="2502197"/>
            <a:ext cx="180276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950" b="1" spc="20" dirty="0">
                <a:solidFill>
                  <a:srgbClr val="737571"/>
                </a:solidFill>
                <a:latin typeface="Arial"/>
                <a:cs typeface="Arial"/>
              </a:rPr>
              <a:t>o</a:t>
            </a:r>
            <a:r>
              <a:rPr sz="2950" b="1" spc="-5" dirty="0">
                <a:solidFill>
                  <a:srgbClr val="737571"/>
                </a:solidFill>
                <a:latin typeface="Arial"/>
                <a:cs typeface="Arial"/>
              </a:rPr>
              <a:t>r</a:t>
            </a:r>
            <a:r>
              <a:rPr sz="2950" b="1" spc="-70" dirty="0">
                <a:solidFill>
                  <a:srgbClr val="737571"/>
                </a:solidFill>
                <a:latin typeface="Arial"/>
                <a:cs typeface="Arial"/>
              </a:rPr>
              <a:t>ganis</a:t>
            </a:r>
            <a:r>
              <a:rPr sz="2950" b="1" spc="-80" dirty="0">
                <a:solidFill>
                  <a:srgbClr val="737571"/>
                </a:solidFill>
                <a:latin typeface="Arial"/>
                <a:cs typeface="Arial"/>
              </a:rPr>
              <a:t>a</a:t>
            </a:r>
            <a:r>
              <a:rPr sz="2950" b="1" spc="-160" dirty="0">
                <a:solidFill>
                  <a:srgbClr val="737571"/>
                </a:solidFill>
                <a:latin typeface="Arial"/>
                <a:cs typeface="Arial"/>
              </a:rPr>
              <a:t>si</a:t>
            </a:r>
            <a:endParaRPr sz="29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761660" y="2502197"/>
            <a:ext cx="23374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950" b="1" spc="-10" dirty="0">
                <a:solidFill>
                  <a:srgbClr val="737571"/>
                </a:solidFill>
                <a:latin typeface="Arial"/>
                <a:cs typeface="Arial"/>
              </a:rPr>
              <a:t>kepegawaian</a:t>
            </a:r>
            <a:endParaRPr sz="29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586597" y="2091349"/>
            <a:ext cx="8232775" cy="7804150"/>
          </a:xfrm>
          <a:custGeom>
            <a:avLst/>
            <a:gdLst/>
            <a:ahLst/>
            <a:cxnLst/>
            <a:rect l="l" t="t" r="r" b="b"/>
            <a:pathLst>
              <a:path w="8232775" h="7804150">
                <a:moveTo>
                  <a:pt x="0" y="7803598"/>
                </a:moveTo>
                <a:lnTo>
                  <a:pt x="8232173" y="7803598"/>
                </a:lnTo>
                <a:lnTo>
                  <a:pt x="8232173" y="0"/>
                </a:lnTo>
                <a:lnTo>
                  <a:pt x="0" y="0"/>
                </a:lnTo>
                <a:lnTo>
                  <a:pt x="0" y="7803598"/>
                </a:lnTo>
                <a:close/>
              </a:path>
            </a:pathLst>
          </a:custGeom>
          <a:ln w="10054">
            <a:solidFill>
              <a:srgbClr val="07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35</a:t>
            </a:fld>
            <a:endParaRPr spc="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9171" y="11311"/>
            <a:ext cx="5514975" cy="2576830"/>
          </a:xfrm>
          <a:custGeom>
            <a:avLst/>
            <a:gdLst/>
            <a:ahLst/>
            <a:cxnLst/>
            <a:rect l="l" t="t" r="r" b="b"/>
            <a:pathLst>
              <a:path w="5514975" h="2576830">
                <a:moveTo>
                  <a:pt x="5514927" y="0"/>
                </a:moveTo>
                <a:lnTo>
                  <a:pt x="0" y="0"/>
                </a:lnTo>
                <a:lnTo>
                  <a:pt x="18852" y="223923"/>
                </a:lnTo>
                <a:lnTo>
                  <a:pt x="25547" y="277901"/>
                </a:lnTo>
                <a:lnTo>
                  <a:pt x="33030" y="331649"/>
                </a:lnTo>
                <a:lnTo>
                  <a:pt x="41322" y="385117"/>
                </a:lnTo>
                <a:lnTo>
                  <a:pt x="50439" y="438253"/>
                </a:lnTo>
                <a:lnTo>
                  <a:pt x="60401" y="491009"/>
                </a:lnTo>
                <a:lnTo>
                  <a:pt x="71227" y="543333"/>
                </a:lnTo>
                <a:lnTo>
                  <a:pt x="82935" y="595176"/>
                </a:lnTo>
                <a:lnTo>
                  <a:pt x="95544" y="646488"/>
                </a:lnTo>
                <a:lnTo>
                  <a:pt x="109071" y="697218"/>
                </a:lnTo>
                <a:lnTo>
                  <a:pt x="123537" y="747316"/>
                </a:lnTo>
                <a:lnTo>
                  <a:pt x="138960" y="796733"/>
                </a:lnTo>
                <a:lnTo>
                  <a:pt x="155358" y="845417"/>
                </a:lnTo>
                <a:lnTo>
                  <a:pt x="172750" y="893319"/>
                </a:lnTo>
                <a:lnTo>
                  <a:pt x="191154" y="940389"/>
                </a:lnTo>
                <a:lnTo>
                  <a:pt x="210590" y="986577"/>
                </a:lnTo>
                <a:lnTo>
                  <a:pt x="231075" y="1031831"/>
                </a:lnTo>
                <a:lnTo>
                  <a:pt x="252629" y="1076103"/>
                </a:lnTo>
                <a:lnTo>
                  <a:pt x="275270" y="1119342"/>
                </a:lnTo>
                <a:lnTo>
                  <a:pt x="299016" y="1161498"/>
                </a:lnTo>
                <a:lnTo>
                  <a:pt x="323887" y="1202521"/>
                </a:lnTo>
                <a:lnTo>
                  <a:pt x="349901" y="1242360"/>
                </a:lnTo>
                <a:lnTo>
                  <a:pt x="377077" y="1280966"/>
                </a:lnTo>
                <a:lnTo>
                  <a:pt x="405433" y="1318287"/>
                </a:lnTo>
                <a:lnTo>
                  <a:pt x="434988" y="1354275"/>
                </a:lnTo>
                <a:lnTo>
                  <a:pt x="465760" y="1388879"/>
                </a:lnTo>
                <a:lnTo>
                  <a:pt x="497769" y="1422049"/>
                </a:lnTo>
                <a:lnTo>
                  <a:pt x="531032" y="1453735"/>
                </a:lnTo>
                <a:lnTo>
                  <a:pt x="565569" y="1483886"/>
                </a:lnTo>
                <a:lnTo>
                  <a:pt x="605053" y="1515759"/>
                </a:lnTo>
                <a:lnTo>
                  <a:pt x="645723" y="1545056"/>
                </a:lnTo>
                <a:lnTo>
                  <a:pt x="687475" y="1571763"/>
                </a:lnTo>
                <a:lnTo>
                  <a:pt x="730206" y="1595864"/>
                </a:lnTo>
                <a:lnTo>
                  <a:pt x="773812" y="1617344"/>
                </a:lnTo>
                <a:lnTo>
                  <a:pt x="818189" y="1636188"/>
                </a:lnTo>
                <a:lnTo>
                  <a:pt x="863233" y="1652381"/>
                </a:lnTo>
                <a:lnTo>
                  <a:pt x="908842" y="1665908"/>
                </a:lnTo>
                <a:lnTo>
                  <a:pt x="954910" y="1676753"/>
                </a:lnTo>
                <a:lnTo>
                  <a:pt x="1001335" y="1684903"/>
                </a:lnTo>
                <a:lnTo>
                  <a:pt x="1048012" y="1690341"/>
                </a:lnTo>
                <a:lnTo>
                  <a:pt x="1094839" y="1693053"/>
                </a:lnTo>
                <a:lnTo>
                  <a:pt x="1141711" y="1693023"/>
                </a:lnTo>
                <a:lnTo>
                  <a:pt x="1188525" y="1690237"/>
                </a:lnTo>
                <a:lnTo>
                  <a:pt x="1235177" y="1684679"/>
                </a:lnTo>
                <a:lnTo>
                  <a:pt x="1281563" y="1676335"/>
                </a:lnTo>
                <a:lnTo>
                  <a:pt x="1327580" y="1665189"/>
                </a:lnTo>
                <a:lnTo>
                  <a:pt x="1373123" y="1651226"/>
                </a:lnTo>
                <a:lnTo>
                  <a:pt x="1418091" y="1634431"/>
                </a:lnTo>
                <a:lnTo>
                  <a:pt x="1462377" y="1614790"/>
                </a:lnTo>
                <a:lnTo>
                  <a:pt x="1505880" y="1592286"/>
                </a:lnTo>
                <a:lnTo>
                  <a:pt x="1549340" y="1567457"/>
                </a:lnTo>
                <a:lnTo>
                  <a:pt x="1591937" y="1540269"/>
                </a:lnTo>
                <a:lnTo>
                  <a:pt x="1633796" y="1511085"/>
                </a:lnTo>
                <a:lnTo>
                  <a:pt x="1675039" y="1480268"/>
                </a:lnTo>
                <a:lnTo>
                  <a:pt x="1715791" y="1448182"/>
                </a:lnTo>
                <a:lnTo>
                  <a:pt x="1756177" y="1415190"/>
                </a:lnTo>
                <a:lnTo>
                  <a:pt x="1796319" y="1381655"/>
                </a:lnTo>
                <a:lnTo>
                  <a:pt x="1876373" y="1314410"/>
                </a:lnTo>
                <a:lnTo>
                  <a:pt x="1916531" y="1281426"/>
                </a:lnTo>
                <a:lnTo>
                  <a:pt x="1956944" y="1249352"/>
                </a:lnTo>
                <a:lnTo>
                  <a:pt x="1997734" y="1218552"/>
                </a:lnTo>
                <a:lnTo>
                  <a:pt x="2039025" y="1189388"/>
                </a:lnTo>
                <a:lnTo>
                  <a:pt x="2080942" y="1162224"/>
                </a:lnTo>
                <a:lnTo>
                  <a:pt x="2123609" y="1137424"/>
                </a:lnTo>
                <a:lnTo>
                  <a:pt x="2167150" y="1115350"/>
                </a:lnTo>
                <a:lnTo>
                  <a:pt x="2211689" y="1096366"/>
                </a:lnTo>
                <a:lnTo>
                  <a:pt x="2256272" y="1080223"/>
                </a:lnTo>
                <a:lnTo>
                  <a:pt x="2301681" y="1067672"/>
                </a:lnTo>
                <a:lnTo>
                  <a:pt x="2347729" y="1058682"/>
                </a:lnTo>
                <a:lnTo>
                  <a:pt x="2394231" y="1053220"/>
                </a:lnTo>
                <a:lnTo>
                  <a:pt x="2440998" y="1051256"/>
                </a:lnTo>
                <a:lnTo>
                  <a:pt x="2487844" y="1052757"/>
                </a:lnTo>
                <a:lnTo>
                  <a:pt x="2534582" y="1057693"/>
                </a:lnTo>
                <a:lnTo>
                  <a:pt x="2581024" y="1066032"/>
                </a:lnTo>
                <a:lnTo>
                  <a:pt x="2626984" y="1077743"/>
                </a:lnTo>
                <a:lnTo>
                  <a:pt x="2672275" y="1092793"/>
                </a:lnTo>
                <a:lnTo>
                  <a:pt x="2716709" y="1111153"/>
                </a:lnTo>
                <a:lnTo>
                  <a:pt x="2760100" y="1132789"/>
                </a:lnTo>
                <a:lnTo>
                  <a:pt x="2802260" y="1157671"/>
                </a:lnTo>
                <a:lnTo>
                  <a:pt x="2843003" y="1185768"/>
                </a:lnTo>
                <a:lnTo>
                  <a:pt x="2882142" y="1217048"/>
                </a:lnTo>
                <a:lnTo>
                  <a:pt x="2919489" y="1251478"/>
                </a:lnTo>
                <a:lnTo>
                  <a:pt x="2952898" y="1284625"/>
                </a:lnTo>
                <a:lnTo>
                  <a:pt x="2984768" y="1319558"/>
                </a:lnTo>
                <a:lnTo>
                  <a:pt x="3015225" y="1356135"/>
                </a:lnTo>
                <a:lnTo>
                  <a:pt x="3044395" y="1394212"/>
                </a:lnTo>
                <a:lnTo>
                  <a:pt x="3072406" y="1433648"/>
                </a:lnTo>
                <a:lnTo>
                  <a:pt x="3099384" y="1474299"/>
                </a:lnTo>
                <a:lnTo>
                  <a:pt x="3125457" y="1516023"/>
                </a:lnTo>
                <a:lnTo>
                  <a:pt x="3150751" y="1558678"/>
                </a:lnTo>
                <a:lnTo>
                  <a:pt x="3175394" y="1602120"/>
                </a:lnTo>
                <a:lnTo>
                  <a:pt x="3199512" y="1646208"/>
                </a:lnTo>
                <a:lnTo>
                  <a:pt x="3223232" y="1690798"/>
                </a:lnTo>
                <a:lnTo>
                  <a:pt x="3246681" y="1735747"/>
                </a:lnTo>
                <a:lnTo>
                  <a:pt x="3316672" y="1871328"/>
                </a:lnTo>
                <a:lnTo>
                  <a:pt x="3340306" y="1916290"/>
                </a:lnTo>
                <a:lnTo>
                  <a:pt x="3364304" y="1960899"/>
                </a:lnTo>
                <a:lnTo>
                  <a:pt x="3388793" y="2005011"/>
                </a:lnTo>
                <a:lnTo>
                  <a:pt x="3413900" y="2048485"/>
                </a:lnTo>
                <a:lnTo>
                  <a:pt x="3439750" y="2091177"/>
                </a:lnTo>
                <a:lnTo>
                  <a:pt x="3466472" y="2132945"/>
                </a:lnTo>
                <a:lnTo>
                  <a:pt x="3494193" y="2173647"/>
                </a:lnTo>
                <a:lnTo>
                  <a:pt x="3523038" y="2213139"/>
                </a:lnTo>
                <a:lnTo>
                  <a:pt x="3553136" y="2251279"/>
                </a:lnTo>
                <a:lnTo>
                  <a:pt x="3587658" y="2289682"/>
                </a:lnTo>
                <a:lnTo>
                  <a:pt x="3623697" y="2325803"/>
                </a:lnTo>
                <a:lnTo>
                  <a:pt x="3661146" y="2359615"/>
                </a:lnTo>
                <a:lnTo>
                  <a:pt x="3699902" y="2391089"/>
                </a:lnTo>
                <a:lnTo>
                  <a:pt x="3739858" y="2420198"/>
                </a:lnTo>
                <a:lnTo>
                  <a:pt x="3780909" y="2446915"/>
                </a:lnTo>
                <a:lnTo>
                  <a:pt x="3822950" y="2471212"/>
                </a:lnTo>
                <a:lnTo>
                  <a:pt x="3865876" y="2493062"/>
                </a:lnTo>
                <a:lnTo>
                  <a:pt x="3909581" y="2512437"/>
                </a:lnTo>
                <a:lnTo>
                  <a:pt x="3953960" y="2529309"/>
                </a:lnTo>
                <a:lnTo>
                  <a:pt x="3998909" y="2543652"/>
                </a:lnTo>
                <a:lnTo>
                  <a:pt x="4044320" y="2555437"/>
                </a:lnTo>
                <a:lnTo>
                  <a:pt x="4090091" y="2564637"/>
                </a:lnTo>
                <a:lnTo>
                  <a:pt x="4136114" y="2571224"/>
                </a:lnTo>
                <a:lnTo>
                  <a:pt x="4182285" y="2575171"/>
                </a:lnTo>
                <a:lnTo>
                  <a:pt x="4228499" y="2576451"/>
                </a:lnTo>
                <a:lnTo>
                  <a:pt x="4274651" y="2575036"/>
                </a:lnTo>
                <a:lnTo>
                  <a:pt x="4320634" y="2570898"/>
                </a:lnTo>
                <a:lnTo>
                  <a:pt x="4366344" y="2564009"/>
                </a:lnTo>
                <a:lnTo>
                  <a:pt x="4411676" y="2554343"/>
                </a:lnTo>
                <a:lnTo>
                  <a:pt x="4456524" y="2541872"/>
                </a:lnTo>
                <a:lnTo>
                  <a:pt x="4500783" y="2526568"/>
                </a:lnTo>
                <a:lnTo>
                  <a:pt x="4544348" y="2508404"/>
                </a:lnTo>
                <a:lnTo>
                  <a:pt x="4587244" y="2486831"/>
                </a:lnTo>
                <a:lnTo>
                  <a:pt x="4629378" y="2462921"/>
                </a:lnTo>
                <a:lnTo>
                  <a:pt x="4670877" y="2437053"/>
                </a:lnTo>
                <a:lnTo>
                  <a:pt x="4711869" y="2409606"/>
                </a:lnTo>
                <a:lnTo>
                  <a:pt x="4752480" y="2380961"/>
                </a:lnTo>
                <a:lnTo>
                  <a:pt x="4792837" y="2351495"/>
                </a:lnTo>
                <a:lnTo>
                  <a:pt x="4873295" y="2291626"/>
                </a:lnTo>
                <a:lnTo>
                  <a:pt x="4913650" y="2261981"/>
                </a:lnTo>
                <a:lnTo>
                  <a:pt x="4954258" y="2233036"/>
                </a:lnTo>
                <a:lnTo>
                  <a:pt x="4995246" y="2205169"/>
                </a:lnTo>
                <a:lnTo>
                  <a:pt x="5036740" y="2178761"/>
                </a:lnTo>
                <a:lnTo>
                  <a:pt x="5078868" y="2154192"/>
                </a:lnTo>
                <a:lnTo>
                  <a:pt x="5121756" y="2131840"/>
                </a:lnTo>
                <a:lnTo>
                  <a:pt x="5165532" y="2112086"/>
                </a:lnTo>
                <a:lnTo>
                  <a:pt x="5216480" y="2095006"/>
                </a:lnTo>
                <a:lnTo>
                  <a:pt x="5268129" y="2082066"/>
                </a:lnTo>
                <a:lnTo>
                  <a:pt x="5320291" y="2073216"/>
                </a:lnTo>
                <a:lnTo>
                  <a:pt x="5372775" y="2068408"/>
                </a:lnTo>
                <a:lnTo>
                  <a:pt x="5425393" y="2067591"/>
                </a:lnTo>
                <a:lnTo>
                  <a:pt x="5477956" y="2070716"/>
                </a:lnTo>
                <a:lnTo>
                  <a:pt x="5514927" y="2077093"/>
                </a:lnTo>
                <a:lnTo>
                  <a:pt x="55149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1554" y="5025159"/>
            <a:ext cx="3455670" cy="13150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137795">
              <a:lnSpc>
                <a:spcPts val="4810"/>
              </a:lnSpc>
              <a:spcBef>
                <a:spcPts val="705"/>
              </a:spcBef>
            </a:pPr>
            <a:r>
              <a:rPr sz="4450" b="1" spc="-120" dirty="0">
                <a:latin typeface="Arial"/>
                <a:cs typeface="Arial"/>
              </a:rPr>
              <a:t>PENGGUNA  </a:t>
            </a:r>
            <a:r>
              <a:rPr sz="4450" b="1" spc="-210" dirty="0">
                <a:latin typeface="Arial"/>
                <a:cs typeface="Arial"/>
              </a:rPr>
              <a:t>O</a:t>
            </a:r>
            <a:r>
              <a:rPr sz="4450" b="1" spc="-235" dirty="0">
                <a:latin typeface="Arial"/>
                <a:cs typeface="Arial"/>
              </a:rPr>
              <a:t>R</a:t>
            </a:r>
            <a:r>
              <a:rPr sz="4450" b="1" spc="-95" dirty="0">
                <a:latin typeface="Arial"/>
                <a:cs typeface="Arial"/>
              </a:rPr>
              <a:t>GANISASI</a:t>
            </a:r>
            <a:endParaRPr sz="4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8801" y="10616482"/>
            <a:ext cx="3149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45" dirty="0">
                <a:solidFill>
                  <a:srgbClr val="A4A6A4"/>
                </a:solidFill>
                <a:latin typeface="Arial"/>
                <a:cs typeface="Arial"/>
              </a:rPr>
              <a:t>36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75353" y="5395530"/>
            <a:ext cx="593725" cy="582295"/>
            <a:chOff x="6975353" y="5395530"/>
            <a:chExt cx="593725" cy="582295"/>
          </a:xfrm>
        </p:grpSpPr>
        <p:sp>
          <p:nvSpPr>
            <p:cNvPr id="6" name="object 6"/>
            <p:cNvSpPr/>
            <p:nvPr/>
          </p:nvSpPr>
          <p:spPr>
            <a:xfrm>
              <a:off x="6975353" y="5953558"/>
              <a:ext cx="593725" cy="24130"/>
            </a:xfrm>
            <a:custGeom>
              <a:avLst/>
              <a:gdLst/>
              <a:ahLst/>
              <a:cxnLst/>
              <a:rect l="l" t="t" r="r" b="b"/>
              <a:pathLst>
                <a:path w="593725" h="24129">
                  <a:moveTo>
                    <a:pt x="587039" y="0"/>
                  </a:moveTo>
                  <a:lnTo>
                    <a:pt x="6179" y="0"/>
                  </a:lnTo>
                  <a:lnTo>
                    <a:pt x="0" y="5969"/>
                  </a:lnTo>
                  <a:lnTo>
                    <a:pt x="0" y="17909"/>
                  </a:lnTo>
                  <a:lnTo>
                    <a:pt x="6179" y="23879"/>
                  </a:lnTo>
                  <a:lnTo>
                    <a:pt x="587039" y="23879"/>
                  </a:lnTo>
                  <a:lnTo>
                    <a:pt x="593219" y="17909"/>
                  </a:lnTo>
                  <a:lnTo>
                    <a:pt x="593219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489" y="5876892"/>
              <a:ext cx="98031" cy="100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7537" y="5780117"/>
              <a:ext cx="99288" cy="197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8187" y="5409363"/>
              <a:ext cx="508000" cy="568325"/>
            </a:xfrm>
            <a:custGeom>
              <a:avLst/>
              <a:gdLst/>
              <a:ahLst/>
              <a:cxnLst/>
              <a:rect l="l" t="t" r="r" b="b"/>
              <a:pathLst>
                <a:path w="508000" h="568325">
                  <a:moveTo>
                    <a:pt x="358190" y="277647"/>
                  </a:moveTo>
                  <a:lnTo>
                    <a:pt x="352018" y="271475"/>
                  </a:lnTo>
                  <a:lnTo>
                    <a:pt x="333375" y="271475"/>
                  </a:lnTo>
                  <a:lnTo>
                    <a:pt x="333375" y="296189"/>
                  </a:lnTo>
                  <a:lnTo>
                    <a:pt x="333375" y="543369"/>
                  </a:lnTo>
                  <a:lnTo>
                    <a:pt x="283730" y="543369"/>
                  </a:lnTo>
                  <a:lnTo>
                    <a:pt x="283730" y="296189"/>
                  </a:lnTo>
                  <a:lnTo>
                    <a:pt x="333375" y="296189"/>
                  </a:lnTo>
                  <a:lnTo>
                    <a:pt x="333375" y="271475"/>
                  </a:lnTo>
                  <a:lnTo>
                    <a:pt x="265087" y="271475"/>
                  </a:lnTo>
                  <a:lnTo>
                    <a:pt x="258902" y="277647"/>
                  </a:lnTo>
                  <a:lnTo>
                    <a:pt x="258902" y="561898"/>
                  </a:lnTo>
                  <a:lnTo>
                    <a:pt x="265087" y="568083"/>
                  </a:lnTo>
                  <a:lnTo>
                    <a:pt x="352018" y="568083"/>
                  </a:lnTo>
                  <a:lnTo>
                    <a:pt x="358190" y="561898"/>
                  </a:lnTo>
                  <a:lnTo>
                    <a:pt x="358190" y="543369"/>
                  </a:lnTo>
                  <a:lnTo>
                    <a:pt x="358190" y="296189"/>
                  </a:lnTo>
                  <a:lnTo>
                    <a:pt x="358190" y="277647"/>
                  </a:lnTo>
                  <a:close/>
                </a:path>
                <a:path w="508000" h="568325">
                  <a:moveTo>
                    <a:pt x="471309" y="6172"/>
                  </a:moveTo>
                  <a:lnTo>
                    <a:pt x="465124" y="0"/>
                  </a:lnTo>
                  <a:lnTo>
                    <a:pt x="452666" y="0"/>
                  </a:lnTo>
                  <a:lnTo>
                    <a:pt x="6184" y="297027"/>
                  </a:lnTo>
                  <a:lnTo>
                    <a:pt x="0" y="303199"/>
                  </a:lnTo>
                  <a:lnTo>
                    <a:pt x="0" y="315569"/>
                  </a:lnTo>
                  <a:lnTo>
                    <a:pt x="6184" y="321741"/>
                  </a:lnTo>
                  <a:lnTo>
                    <a:pt x="18643" y="321741"/>
                  </a:lnTo>
                  <a:lnTo>
                    <a:pt x="465124" y="24714"/>
                  </a:lnTo>
                  <a:lnTo>
                    <a:pt x="471309" y="18542"/>
                  </a:lnTo>
                  <a:lnTo>
                    <a:pt x="471309" y="6172"/>
                  </a:lnTo>
                  <a:close/>
                </a:path>
                <a:path w="508000" h="568325">
                  <a:moveTo>
                    <a:pt x="507758" y="178358"/>
                  </a:moveTo>
                  <a:lnTo>
                    <a:pt x="501573" y="172186"/>
                  </a:lnTo>
                  <a:lnTo>
                    <a:pt x="482930" y="172186"/>
                  </a:lnTo>
                  <a:lnTo>
                    <a:pt x="482930" y="196900"/>
                  </a:lnTo>
                  <a:lnTo>
                    <a:pt x="482930" y="543369"/>
                  </a:lnTo>
                  <a:lnTo>
                    <a:pt x="433285" y="543369"/>
                  </a:lnTo>
                  <a:lnTo>
                    <a:pt x="433285" y="196900"/>
                  </a:lnTo>
                  <a:lnTo>
                    <a:pt x="482930" y="196900"/>
                  </a:lnTo>
                  <a:lnTo>
                    <a:pt x="482930" y="172186"/>
                  </a:lnTo>
                  <a:lnTo>
                    <a:pt x="414642" y="172186"/>
                  </a:lnTo>
                  <a:lnTo>
                    <a:pt x="408470" y="178358"/>
                  </a:lnTo>
                  <a:lnTo>
                    <a:pt x="408470" y="561898"/>
                  </a:lnTo>
                  <a:lnTo>
                    <a:pt x="414642" y="568083"/>
                  </a:lnTo>
                  <a:lnTo>
                    <a:pt x="501573" y="568083"/>
                  </a:lnTo>
                  <a:lnTo>
                    <a:pt x="507758" y="561898"/>
                  </a:lnTo>
                  <a:lnTo>
                    <a:pt x="507758" y="543369"/>
                  </a:lnTo>
                  <a:lnTo>
                    <a:pt x="507758" y="196900"/>
                  </a:lnTo>
                  <a:lnTo>
                    <a:pt x="507758" y="1783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3819" y="5395530"/>
              <a:ext cx="125682" cy="136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66378"/>
            <a:ext cx="20104100" cy="9445625"/>
            <a:chOff x="0" y="1866378"/>
            <a:chExt cx="20104100" cy="9445625"/>
          </a:xfrm>
        </p:grpSpPr>
        <p:sp>
          <p:nvSpPr>
            <p:cNvPr id="3" name="object 3"/>
            <p:cNvSpPr/>
            <p:nvPr/>
          </p:nvSpPr>
          <p:spPr>
            <a:xfrm>
              <a:off x="2170528" y="1873919"/>
              <a:ext cx="16407790" cy="78601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6758" y="1870148"/>
              <a:ext cx="16415385" cy="7868284"/>
            </a:xfrm>
            <a:custGeom>
              <a:avLst/>
              <a:gdLst/>
              <a:ahLst/>
              <a:cxnLst/>
              <a:rect l="l" t="t" r="r" b="b"/>
              <a:pathLst>
                <a:path w="16415385" h="7868284">
                  <a:moveTo>
                    <a:pt x="0" y="7867696"/>
                  </a:moveTo>
                  <a:lnTo>
                    <a:pt x="16415331" y="7867696"/>
                  </a:lnTo>
                  <a:lnTo>
                    <a:pt x="16415331" y="0"/>
                  </a:lnTo>
                  <a:lnTo>
                    <a:pt x="0" y="0"/>
                  </a:lnTo>
                  <a:lnTo>
                    <a:pt x="0" y="7867696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37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7238420" y="854715"/>
            <a:ext cx="690181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Halaman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Utama Pengguna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Organisasi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17742"/>
            <a:ext cx="20104100" cy="9194165"/>
            <a:chOff x="0" y="2117742"/>
            <a:chExt cx="20104100" cy="9194165"/>
          </a:xfrm>
        </p:grpSpPr>
        <p:sp>
          <p:nvSpPr>
            <p:cNvPr id="3" name="object 3"/>
            <p:cNvSpPr/>
            <p:nvPr/>
          </p:nvSpPr>
          <p:spPr>
            <a:xfrm>
              <a:off x="2491018" y="2125283"/>
              <a:ext cx="16224295" cy="7586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7247" y="2121512"/>
              <a:ext cx="16231869" cy="7593965"/>
            </a:xfrm>
            <a:custGeom>
              <a:avLst/>
              <a:gdLst/>
              <a:ahLst/>
              <a:cxnLst/>
              <a:rect l="l" t="t" r="r" b="b"/>
              <a:pathLst>
                <a:path w="16231869" h="7593965">
                  <a:moveTo>
                    <a:pt x="0" y="7593709"/>
                  </a:moveTo>
                  <a:lnTo>
                    <a:pt x="16231836" y="7593709"/>
                  </a:lnTo>
                  <a:lnTo>
                    <a:pt x="16231836" y="0"/>
                  </a:lnTo>
                  <a:lnTo>
                    <a:pt x="0" y="0"/>
                  </a:lnTo>
                  <a:lnTo>
                    <a:pt x="0" y="7593709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673163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Bezzeting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Pengguna</a:t>
            </a:r>
            <a:r>
              <a:rPr sz="2950" b="1" spc="10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Organisasi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38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11623"/>
            <a:ext cx="20104100" cy="9399905"/>
            <a:chOff x="0" y="1911623"/>
            <a:chExt cx="20104100" cy="9399905"/>
          </a:xfrm>
        </p:grpSpPr>
        <p:sp>
          <p:nvSpPr>
            <p:cNvPr id="3" name="object 3"/>
            <p:cNvSpPr/>
            <p:nvPr/>
          </p:nvSpPr>
          <p:spPr>
            <a:xfrm>
              <a:off x="2307522" y="1919164"/>
              <a:ext cx="16019433" cy="78840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03751" y="1915394"/>
              <a:ext cx="16027400" cy="7891780"/>
            </a:xfrm>
            <a:custGeom>
              <a:avLst/>
              <a:gdLst/>
              <a:ahLst/>
              <a:cxnLst/>
              <a:rect l="l" t="t" r="r" b="b"/>
              <a:pathLst>
                <a:path w="16027400" h="7891780">
                  <a:moveTo>
                    <a:pt x="0" y="7891575"/>
                  </a:moveTo>
                  <a:lnTo>
                    <a:pt x="16026974" y="7891575"/>
                  </a:lnTo>
                  <a:lnTo>
                    <a:pt x="16026974" y="0"/>
                  </a:lnTo>
                  <a:lnTo>
                    <a:pt x="0" y="0"/>
                  </a:lnTo>
                  <a:lnTo>
                    <a:pt x="0" y="7891575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46329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Tambah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Bawahan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Baru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39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782" y="643492"/>
            <a:ext cx="2700907" cy="234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039" y="392792"/>
            <a:ext cx="13373100" cy="1340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  <a:tabLst>
                <a:tab pos="6273800" algn="l"/>
                <a:tab pos="11724640" algn="l"/>
              </a:tabLst>
            </a:pP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P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80" dirty="0">
                <a:solidFill>
                  <a:srgbClr val="132D53"/>
                </a:solidFill>
                <a:latin typeface="Arial"/>
                <a:cs typeface="Arial"/>
              </a:rPr>
              <a:t>YA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20" dirty="0">
                <a:solidFill>
                  <a:srgbClr val="132D53"/>
                </a:solidFill>
                <a:latin typeface="Arial"/>
                <a:cs typeface="Arial"/>
              </a:rPr>
              <a:t>M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225" dirty="0">
                <a:solidFill>
                  <a:srgbClr val="132D53"/>
                </a:solidFill>
                <a:latin typeface="Arial"/>
                <a:cs typeface="Arial"/>
              </a:rPr>
              <a:t>PA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5" dirty="0">
                <a:solidFill>
                  <a:srgbClr val="132D53"/>
                </a:solidFill>
                <a:latin typeface="Arial"/>
                <a:cs typeface="Arial"/>
              </a:rPr>
              <a:t>I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A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	K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B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U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T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U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H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A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	A</a:t>
            </a:r>
            <a:r>
              <a:rPr sz="5250" b="1" spc="-68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S</a:t>
            </a:r>
            <a:r>
              <a:rPr sz="5250" b="1" spc="-69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</a:t>
            </a:r>
            <a:endParaRPr sz="525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65"/>
              </a:spcBef>
            </a:pP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f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o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r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m</a:t>
            </a:r>
            <a:r>
              <a:rPr sz="3300" spc="-10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s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i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.</a:t>
            </a:r>
            <a:r>
              <a:rPr sz="3300" spc="-9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m</a:t>
            </a:r>
            <a:r>
              <a:rPr sz="3300" spc="-10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e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n</a:t>
            </a:r>
            <a:r>
              <a:rPr sz="3300" spc="-9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p</a:t>
            </a:r>
            <a:r>
              <a:rPr sz="3300" spc="-9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n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.</a:t>
            </a:r>
            <a:r>
              <a:rPr sz="3300" spc="-8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g</a:t>
            </a:r>
            <a:r>
              <a:rPr sz="3300" spc="-9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o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.</a:t>
            </a:r>
            <a:r>
              <a:rPr sz="3300" spc="-1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i</a:t>
            </a:r>
            <a:r>
              <a:rPr sz="3300" spc="-9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18222D"/>
                </a:solidFill>
                <a:latin typeface="Arial"/>
                <a:cs typeface="Arial"/>
              </a:rPr>
              <a:t>d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68426" y="5148904"/>
            <a:ext cx="2620285" cy="148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0048" y="5790772"/>
            <a:ext cx="2279650" cy="829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b="1" spc="-15" dirty="0">
                <a:solidFill>
                  <a:srgbClr val="737571"/>
                </a:solidFill>
                <a:latin typeface="Carlito"/>
                <a:cs typeface="Carlito"/>
              </a:rPr>
              <a:t>Internet</a:t>
            </a:r>
            <a:endParaRPr sz="525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13787" y="6833332"/>
            <a:ext cx="8057515" cy="2292350"/>
            <a:chOff x="4613787" y="6833332"/>
            <a:chExt cx="8057515" cy="2292350"/>
          </a:xfrm>
        </p:grpSpPr>
        <p:sp>
          <p:nvSpPr>
            <p:cNvPr id="7" name="object 7"/>
            <p:cNvSpPr/>
            <p:nvPr/>
          </p:nvSpPr>
          <p:spPr>
            <a:xfrm>
              <a:off x="5374906" y="7503217"/>
              <a:ext cx="923534" cy="8596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85770" y="7513272"/>
              <a:ext cx="923534" cy="8609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3787" y="6833332"/>
              <a:ext cx="4324350" cy="688340"/>
            </a:xfrm>
            <a:custGeom>
              <a:avLst/>
              <a:gdLst/>
              <a:ahLst/>
              <a:cxnLst/>
              <a:rect l="l" t="t" r="r" b="b"/>
              <a:pathLst>
                <a:path w="4324350" h="688340">
                  <a:moveTo>
                    <a:pt x="13406" y="640454"/>
                  </a:moveTo>
                  <a:lnTo>
                    <a:pt x="0" y="640454"/>
                  </a:lnTo>
                  <a:lnTo>
                    <a:pt x="0" y="688213"/>
                  </a:lnTo>
                  <a:lnTo>
                    <a:pt x="61165" y="688213"/>
                  </a:lnTo>
                  <a:lnTo>
                    <a:pt x="61165" y="664334"/>
                  </a:lnTo>
                  <a:lnTo>
                    <a:pt x="13406" y="664334"/>
                  </a:lnTo>
                  <a:lnTo>
                    <a:pt x="13406" y="640454"/>
                  </a:lnTo>
                  <a:close/>
                </a:path>
                <a:path w="4324350" h="688340">
                  <a:moveTo>
                    <a:pt x="4180498" y="47759"/>
                  </a:moveTo>
                  <a:lnTo>
                    <a:pt x="13406" y="47759"/>
                  </a:lnTo>
                  <a:lnTo>
                    <a:pt x="13406" y="664334"/>
                  </a:lnTo>
                  <a:lnTo>
                    <a:pt x="37285" y="640454"/>
                  </a:lnTo>
                  <a:lnTo>
                    <a:pt x="61165" y="640454"/>
                  </a:lnTo>
                  <a:lnTo>
                    <a:pt x="61165" y="95518"/>
                  </a:lnTo>
                  <a:lnTo>
                    <a:pt x="37285" y="95518"/>
                  </a:lnTo>
                  <a:lnTo>
                    <a:pt x="61165" y="71638"/>
                  </a:lnTo>
                  <a:lnTo>
                    <a:pt x="4180498" y="71638"/>
                  </a:lnTo>
                  <a:lnTo>
                    <a:pt x="4180498" y="47759"/>
                  </a:lnTo>
                  <a:close/>
                </a:path>
                <a:path w="4324350" h="688340">
                  <a:moveTo>
                    <a:pt x="61165" y="640454"/>
                  </a:moveTo>
                  <a:lnTo>
                    <a:pt x="37285" y="640454"/>
                  </a:lnTo>
                  <a:lnTo>
                    <a:pt x="13406" y="664334"/>
                  </a:lnTo>
                  <a:lnTo>
                    <a:pt x="61165" y="664334"/>
                  </a:lnTo>
                  <a:lnTo>
                    <a:pt x="61165" y="640454"/>
                  </a:lnTo>
                  <a:close/>
                </a:path>
                <a:path w="4324350" h="688340">
                  <a:moveTo>
                    <a:pt x="4180498" y="0"/>
                  </a:moveTo>
                  <a:lnTo>
                    <a:pt x="4180498" y="143277"/>
                  </a:lnTo>
                  <a:lnTo>
                    <a:pt x="4276017" y="95518"/>
                  </a:lnTo>
                  <a:lnTo>
                    <a:pt x="4204378" y="95518"/>
                  </a:lnTo>
                  <a:lnTo>
                    <a:pt x="4204378" y="47759"/>
                  </a:lnTo>
                  <a:lnTo>
                    <a:pt x="4276017" y="47759"/>
                  </a:lnTo>
                  <a:lnTo>
                    <a:pt x="4180498" y="0"/>
                  </a:lnTo>
                  <a:close/>
                </a:path>
                <a:path w="4324350" h="688340">
                  <a:moveTo>
                    <a:pt x="61165" y="71638"/>
                  </a:moveTo>
                  <a:lnTo>
                    <a:pt x="37285" y="95518"/>
                  </a:lnTo>
                  <a:lnTo>
                    <a:pt x="61165" y="95518"/>
                  </a:lnTo>
                  <a:lnTo>
                    <a:pt x="61165" y="71638"/>
                  </a:lnTo>
                  <a:close/>
                </a:path>
                <a:path w="4324350" h="688340">
                  <a:moveTo>
                    <a:pt x="4180498" y="71638"/>
                  </a:moveTo>
                  <a:lnTo>
                    <a:pt x="61165" y="71638"/>
                  </a:lnTo>
                  <a:lnTo>
                    <a:pt x="61165" y="95518"/>
                  </a:lnTo>
                  <a:lnTo>
                    <a:pt x="4180498" y="95518"/>
                  </a:lnTo>
                  <a:lnTo>
                    <a:pt x="4180498" y="71638"/>
                  </a:lnTo>
                  <a:close/>
                </a:path>
                <a:path w="4324350" h="688340">
                  <a:moveTo>
                    <a:pt x="4276017" y="47759"/>
                  </a:moveTo>
                  <a:lnTo>
                    <a:pt x="4204378" y="47759"/>
                  </a:lnTo>
                  <a:lnTo>
                    <a:pt x="4204378" y="95518"/>
                  </a:lnTo>
                  <a:lnTo>
                    <a:pt x="4276017" y="95518"/>
                  </a:lnTo>
                  <a:lnTo>
                    <a:pt x="4323776" y="71638"/>
                  </a:lnTo>
                  <a:lnTo>
                    <a:pt x="4276017" y="47759"/>
                  </a:lnTo>
                  <a:close/>
                </a:path>
              </a:pathLst>
            </a:custGeom>
            <a:solidFill>
              <a:srgbClr val="737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7537" y="6904971"/>
              <a:ext cx="1337945" cy="594995"/>
            </a:xfrm>
            <a:custGeom>
              <a:avLst/>
              <a:gdLst/>
              <a:ahLst/>
              <a:cxnLst/>
              <a:rect l="l" t="t" r="r" b="b"/>
              <a:pathLst>
                <a:path w="1337945" h="594995">
                  <a:moveTo>
                    <a:pt x="1337571" y="0"/>
                  </a:moveTo>
                  <a:lnTo>
                    <a:pt x="668837" y="0"/>
                  </a:lnTo>
                  <a:lnTo>
                    <a:pt x="668837" y="594476"/>
                  </a:lnTo>
                  <a:lnTo>
                    <a:pt x="0" y="594476"/>
                  </a:lnTo>
                </a:path>
              </a:pathLst>
            </a:custGeom>
            <a:ln w="47759">
              <a:solidFill>
                <a:srgbClr val="7375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93353" y="8062813"/>
              <a:ext cx="1077767" cy="10623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930037" y="8164697"/>
            <a:ext cx="244411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65" dirty="0">
                <a:solidFill>
                  <a:srgbClr val="737571"/>
                </a:solidFill>
                <a:latin typeface="Carlito"/>
                <a:cs typeface="Carlito"/>
              </a:rPr>
              <a:t>K</a:t>
            </a:r>
            <a:r>
              <a:rPr sz="3300" b="1" spc="-10" dirty="0">
                <a:solidFill>
                  <a:srgbClr val="737571"/>
                </a:solidFill>
                <a:latin typeface="Carlito"/>
                <a:cs typeface="Carlito"/>
              </a:rPr>
              <a:t>em</a:t>
            </a:r>
            <a:r>
              <a:rPr sz="3300" b="1" dirty="0">
                <a:solidFill>
                  <a:srgbClr val="737571"/>
                </a:solidFill>
                <a:latin typeface="Carlito"/>
                <a:cs typeface="Carlito"/>
              </a:rPr>
              <a:t>e</a:t>
            </a:r>
            <a:r>
              <a:rPr sz="3300" b="1" spc="-35" dirty="0">
                <a:solidFill>
                  <a:srgbClr val="737571"/>
                </a:solidFill>
                <a:latin typeface="Carlito"/>
                <a:cs typeface="Carlito"/>
              </a:rPr>
              <a:t>n</a:t>
            </a:r>
            <a:r>
              <a:rPr sz="3300" b="1" spc="-55" dirty="0">
                <a:solidFill>
                  <a:srgbClr val="737571"/>
                </a:solidFill>
                <a:latin typeface="Carlito"/>
                <a:cs typeface="Carlito"/>
              </a:rPr>
              <a:t>t</a:t>
            </a:r>
            <a:r>
              <a:rPr sz="3300" b="1" spc="-10" dirty="0">
                <a:solidFill>
                  <a:srgbClr val="737571"/>
                </a:solidFill>
                <a:latin typeface="Carlito"/>
                <a:cs typeface="Carlito"/>
              </a:rPr>
              <a:t>eria</a:t>
            </a:r>
            <a:r>
              <a:rPr sz="3300" b="1" dirty="0">
                <a:solidFill>
                  <a:srgbClr val="737571"/>
                </a:solidFill>
                <a:latin typeface="Carlito"/>
                <a:cs typeface="Carlito"/>
              </a:rPr>
              <a:t>n</a:t>
            </a:r>
            <a:r>
              <a:rPr sz="3300" b="1" spc="-5" dirty="0">
                <a:solidFill>
                  <a:srgbClr val="737571"/>
                </a:solidFill>
                <a:latin typeface="Carlito"/>
                <a:cs typeface="Carlito"/>
              </a:rPr>
              <a:t>/  </a:t>
            </a:r>
            <a:r>
              <a:rPr sz="3300" b="1" spc="-10" dirty="0">
                <a:solidFill>
                  <a:srgbClr val="737571"/>
                </a:solidFill>
                <a:latin typeface="Carlito"/>
                <a:cs typeface="Carlito"/>
              </a:rPr>
              <a:t>Lembaga</a:t>
            </a:r>
            <a:endParaRPr sz="33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97234" y="6703974"/>
            <a:ext cx="8874760" cy="2244725"/>
            <a:chOff x="4097234" y="6703974"/>
            <a:chExt cx="8874760" cy="2244725"/>
          </a:xfrm>
        </p:grpSpPr>
        <p:sp>
          <p:nvSpPr>
            <p:cNvPr id="14" name="object 14"/>
            <p:cNvSpPr/>
            <p:nvPr/>
          </p:nvSpPr>
          <p:spPr>
            <a:xfrm>
              <a:off x="9744128" y="6833332"/>
              <a:ext cx="2407920" cy="1094740"/>
            </a:xfrm>
            <a:custGeom>
              <a:avLst/>
              <a:gdLst/>
              <a:ahLst/>
              <a:cxnLst/>
              <a:rect l="l" t="t" r="r" b="b"/>
              <a:pathLst>
                <a:path w="2407920" h="1094740">
                  <a:moveTo>
                    <a:pt x="1179944" y="71638"/>
                  </a:moveTo>
                  <a:lnTo>
                    <a:pt x="1179944" y="1094690"/>
                  </a:lnTo>
                  <a:lnTo>
                    <a:pt x="2407753" y="1094690"/>
                  </a:lnTo>
                  <a:lnTo>
                    <a:pt x="2407753" y="1070810"/>
                  </a:lnTo>
                  <a:lnTo>
                    <a:pt x="1227704" y="1070810"/>
                  </a:lnTo>
                  <a:lnTo>
                    <a:pt x="1203824" y="1046931"/>
                  </a:lnTo>
                  <a:lnTo>
                    <a:pt x="1227704" y="1046931"/>
                  </a:lnTo>
                  <a:lnTo>
                    <a:pt x="1227704" y="95518"/>
                  </a:lnTo>
                  <a:lnTo>
                    <a:pt x="1203824" y="95518"/>
                  </a:lnTo>
                  <a:lnTo>
                    <a:pt x="1179944" y="71638"/>
                  </a:lnTo>
                  <a:close/>
                </a:path>
                <a:path w="2407920" h="1094740">
                  <a:moveTo>
                    <a:pt x="1227704" y="1046931"/>
                  </a:moveTo>
                  <a:lnTo>
                    <a:pt x="1203824" y="1046931"/>
                  </a:lnTo>
                  <a:lnTo>
                    <a:pt x="1227704" y="1070810"/>
                  </a:lnTo>
                  <a:lnTo>
                    <a:pt x="1227704" y="1046931"/>
                  </a:lnTo>
                  <a:close/>
                </a:path>
                <a:path w="2407920" h="1094740">
                  <a:moveTo>
                    <a:pt x="2407753" y="1046931"/>
                  </a:moveTo>
                  <a:lnTo>
                    <a:pt x="1227704" y="1046931"/>
                  </a:lnTo>
                  <a:lnTo>
                    <a:pt x="1227704" y="1070810"/>
                  </a:lnTo>
                  <a:lnTo>
                    <a:pt x="2407753" y="1070810"/>
                  </a:lnTo>
                  <a:lnTo>
                    <a:pt x="2407753" y="1046931"/>
                  </a:lnTo>
                  <a:close/>
                </a:path>
                <a:path w="2407920" h="1094740">
                  <a:moveTo>
                    <a:pt x="143277" y="0"/>
                  </a:moveTo>
                  <a:lnTo>
                    <a:pt x="0" y="71638"/>
                  </a:lnTo>
                  <a:lnTo>
                    <a:pt x="143277" y="143277"/>
                  </a:lnTo>
                  <a:lnTo>
                    <a:pt x="143277" y="95518"/>
                  </a:lnTo>
                  <a:lnTo>
                    <a:pt x="119397" y="95518"/>
                  </a:lnTo>
                  <a:lnTo>
                    <a:pt x="119397" y="47759"/>
                  </a:lnTo>
                  <a:lnTo>
                    <a:pt x="143277" y="47759"/>
                  </a:lnTo>
                  <a:lnTo>
                    <a:pt x="143277" y="0"/>
                  </a:lnTo>
                  <a:close/>
                </a:path>
                <a:path w="2407920" h="1094740">
                  <a:moveTo>
                    <a:pt x="143277" y="47759"/>
                  </a:moveTo>
                  <a:lnTo>
                    <a:pt x="119397" y="47759"/>
                  </a:lnTo>
                  <a:lnTo>
                    <a:pt x="119397" y="95518"/>
                  </a:lnTo>
                  <a:lnTo>
                    <a:pt x="143277" y="95518"/>
                  </a:lnTo>
                  <a:lnTo>
                    <a:pt x="143277" y="47759"/>
                  </a:lnTo>
                  <a:close/>
                </a:path>
                <a:path w="2407920" h="1094740">
                  <a:moveTo>
                    <a:pt x="1227704" y="47759"/>
                  </a:moveTo>
                  <a:lnTo>
                    <a:pt x="143277" y="47759"/>
                  </a:lnTo>
                  <a:lnTo>
                    <a:pt x="143277" y="95518"/>
                  </a:lnTo>
                  <a:lnTo>
                    <a:pt x="1179944" y="95518"/>
                  </a:lnTo>
                  <a:lnTo>
                    <a:pt x="1179944" y="71638"/>
                  </a:lnTo>
                  <a:lnTo>
                    <a:pt x="1227704" y="71638"/>
                  </a:lnTo>
                  <a:lnTo>
                    <a:pt x="1227704" y="47759"/>
                  </a:lnTo>
                  <a:close/>
                </a:path>
                <a:path w="2407920" h="1094740">
                  <a:moveTo>
                    <a:pt x="1227704" y="71638"/>
                  </a:moveTo>
                  <a:lnTo>
                    <a:pt x="1179944" y="71638"/>
                  </a:lnTo>
                  <a:lnTo>
                    <a:pt x="1203824" y="95518"/>
                  </a:lnTo>
                  <a:lnTo>
                    <a:pt x="1227704" y="95518"/>
                  </a:lnTo>
                  <a:lnTo>
                    <a:pt x="1227704" y="71638"/>
                  </a:lnTo>
                  <a:close/>
                </a:path>
              </a:pathLst>
            </a:custGeom>
            <a:solidFill>
              <a:srgbClr val="737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50576" y="6867511"/>
              <a:ext cx="758825" cy="217804"/>
            </a:xfrm>
            <a:custGeom>
              <a:avLst/>
              <a:gdLst/>
              <a:ahLst/>
              <a:cxnLst/>
              <a:rect l="l" t="t" r="r" b="b"/>
              <a:pathLst>
                <a:path w="758825" h="217804">
                  <a:moveTo>
                    <a:pt x="379935" y="0"/>
                  </a:moveTo>
                  <a:lnTo>
                    <a:pt x="311621" y="1756"/>
                  </a:lnTo>
                  <a:lnTo>
                    <a:pt x="247332" y="6817"/>
                  </a:lnTo>
                  <a:lnTo>
                    <a:pt x="188140" y="14874"/>
                  </a:lnTo>
                  <a:lnTo>
                    <a:pt x="135116" y="25616"/>
                  </a:lnTo>
                  <a:lnTo>
                    <a:pt x="89330" y="38733"/>
                  </a:lnTo>
                  <a:lnTo>
                    <a:pt x="51855" y="53914"/>
                  </a:lnTo>
                  <a:lnTo>
                    <a:pt x="6118" y="89229"/>
                  </a:lnTo>
                  <a:lnTo>
                    <a:pt x="0" y="108742"/>
                  </a:lnTo>
                  <a:lnTo>
                    <a:pt x="6118" y="128318"/>
                  </a:lnTo>
                  <a:lnTo>
                    <a:pt x="51854" y="163677"/>
                  </a:lnTo>
                  <a:lnTo>
                    <a:pt x="89330" y="178850"/>
                  </a:lnTo>
                  <a:lnTo>
                    <a:pt x="135115" y="191947"/>
                  </a:lnTo>
                  <a:lnTo>
                    <a:pt x="188139" y="202663"/>
                  </a:lnTo>
                  <a:lnTo>
                    <a:pt x="247332" y="210694"/>
                  </a:lnTo>
                  <a:lnTo>
                    <a:pt x="311620" y="215736"/>
                  </a:lnTo>
                  <a:lnTo>
                    <a:pt x="379935" y="217485"/>
                  </a:lnTo>
                  <a:lnTo>
                    <a:pt x="447822" y="215736"/>
                  </a:lnTo>
                  <a:lnTo>
                    <a:pt x="511778" y="210694"/>
                  </a:lnTo>
                  <a:lnTo>
                    <a:pt x="570720" y="202663"/>
                  </a:lnTo>
                  <a:lnTo>
                    <a:pt x="623565" y="191947"/>
                  </a:lnTo>
                  <a:lnTo>
                    <a:pt x="669231" y="178850"/>
                  </a:lnTo>
                  <a:lnTo>
                    <a:pt x="706633" y="163677"/>
                  </a:lnTo>
                  <a:lnTo>
                    <a:pt x="752319" y="128318"/>
                  </a:lnTo>
                  <a:lnTo>
                    <a:pt x="758435" y="108741"/>
                  </a:lnTo>
                  <a:lnTo>
                    <a:pt x="752319" y="89228"/>
                  </a:lnTo>
                  <a:lnTo>
                    <a:pt x="706634" y="53914"/>
                  </a:lnTo>
                  <a:lnTo>
                    <a:pt x="669231" y="38733"/>
                  </a:lnTo>
                  <a:lnTo>
                    <a:pt x="623566" y="25616"/>
                  </a:lnTo>
                  <a:lnTo>
                    <a:pt x="570721" y="14874"/>
                  </a:lnTo>
                  <a:lnTo>
                    <a:pt x="511778" y="6817"/>
                  </a:lnTo>
                  <a:lnTo>
                    <a:pt x="447822" y="1756"/>
                  </a:lnTo>
                  <a:lnTo>
                    <a:pt x="379935" y="0"/>
                  </a:lnTo>
                  <a:close/>
                </a:path>
              </a:pathLst>
            </a:custGeom>
            <a:solidFill>
              <a:srgbClr val="007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50576" y="6867511"/>
              <a:ext cx="758825" cy="217804"/>
            </a:xfrm>
            <a:custGeom>
              <a:avLst/>
              <a:gdLst/>
              <a:ahLst/>
              <a:cxnLst/>
              <a:rect l="l" t="t" r="r" b="b"/>
              <a:pathLst>
                <a:path w="758825" h="217804">
                  <a:moveTo>
                    <a:pt x="379935" y="0"/>
                  </a:moveTo>
                  <a:lnTo>
                    <a:pt x="311621" y="1756"/>
                  </a:lnTo>
                  <a:lnTo>
                    <a:pt x="247332" y="6817"/>
                  </a:lnTo>
                  <a:lnTo>
                    <a:pt x="188140" y="14874"/>
                  </a:lnTo>
                  <a:lnTo>
                    <a:pt x="135116" y="25616"/>
                  </a:lnTo>
                  <a:lnTo>
                    <a:pt x="89330" y="38733"/>
                  </a:lnTo>
                  <a:lnTo>
                    <a:pt x="51855" y="53914"/>
                  </a:lnTo>
                  <a:lnTo>
                    <a:pt x="6118" y="89229"/>
                  </a:lnTo>
                  <a:lnTo>
                    <a:pt x="0" y="108742"/>
                  </a:lnTo>
                  <a:lnTo>
                    <a:pt x="6118" y="128318"/>
                  </a:lnTo>
                  <a:lnTo>
                    <a:pt x="23760" y="146732"/>
                  </a:lnTo>
                  <a:lnTo>
                    <a:pt x="51854" y="163677"/>
                  </a:lnTo>
                  <a:lnTo>
                    <a:pt x="89330" y="178850"/>
                  </a:lnTo>
                  <a:lnTo>
                    <a:pt x="135115" y="191947"/>
                  </a:lnTo>
                  <a:lnTo>
                    <a:pt x="188139" y="202663"/>
                  </a:lnTo>
                  <a:lnTo>
                    <a:pt x="247331" y="210695"/>
                  </a:lnTo>
                  <a:lnTo>
                    <a:pt x="311620" y="215736"/>
                  </a:lnTo>
                  <a:lnTo>
                    <a:pt x="379935" y="217485"/>
                  </a:lnTo>
                  <a:lnTo>
                    <a:pt x="447822" y="215736"/>
                  </a:lnTo>
                  <a:lnTo>
                    <a:pt x="511778" y="210695"/>
                  </a:lnTo>
                  <a:lnTo>
                    <a:pt x="570720" y="202663"/>
                  </a:lnTo>
                  <a:lnTo>
                    <a:pt x="623565" y="191947"/>
                  </a:lnTo>
                  <a:lnTo>
                    <a:pt x="669231" y="178850"/>
                  </a:lnTo>
                  <a:lnTo>
                    <a:pt x="706633" y="163677"/>
                  </a:lnTo>
                  <a:lnTo>
                    <a:pt x="752319" y="128318"/>
                  </a:lnTo>
                  <a:lnTo>
                    <a:pt x="758435" y="108741"/>
                  </a:lnTo>
                  <a:lnTo>
                    <a:pt x="752319" y="89228"/>
                  </a:lnTo>
                  <a:lnTo>
                    <a:pt x="734690" y="70849"/>
                  </a:lnTo>
                  <a:lnTo>
                    <a:pt x="706634" y="53914"/>
                  </a:lnTo>
                  <a:lnTo>
                    <a:pt x="669231" y="38733"/>
                  </a:lnTo>
                  <a:lnTo>
                    <a:pt x="623566" y="25616"/>
                  </a:lnTo>
                  <a:lnTo>
                    <a:pt x="570721" y="14874"/>
                  </a:lnTo>
                  <a:lnTo>
                    <a:pt x="511778" y="6817"/>
                  </a:lnTo>
                  <a:lnTo>
                    <a:pt x="447822" y="1756"/>
                  </a:lnTo>
                  <a:lnTo>
                    <a:pt x="379935" y="0"/>
                  </a:lnTo>
                </a:path>
              </a:pathLst>
            </a:custGeom>
            <a:ln w="7359">
              <a:solidFill>
                <a:srgbClr val="AA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50576" y="6824260"/>
              <a:ext cx="766445" cy="160020"/>
            </a:xfrm>
            <a:custGeom>
              <a:avLst/>
              <a:gdLst/>
              <a:ahLst/>
              <a:cxnLst/>
              <a:rect l="l" t="t" r="r" b="b"/>
              <a:pathLst>
                <a:path w="766445" h="160020">
                  <a:moveTo>
                    <a:pt x="765843" y="0"/>
                  </a:moveTo>
                  <a:lnTo>
                    <a:pt x="0" y="0"/>
                  </a:lnTo>
                  <a:lnTo>
                    <a:pt x="0" y="159727"/>
                  </a:lnTo>
                  <a:lnTo>
                    <a:pt x="765843" y="159727"/>
                  </a:lnTo>
                  <a:lnTo>
                    <a:pt x="765843" y="0"/>
                  </a:lnTo>
                  <a:close/>
                </a:path>
              </a:pathLst>
            </a:custGeom>
            <a:solidFill>
              <a:srgbClr val="007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50576" y="6707784"/>
              <a:ext cx="758825" cy="217804"/>
            </a:xfrm>
            <a:custGeom>
              <a:avLst/>
              <a:gdLst/>
              <a:ahLst/>
              <a:cxnLst/>
              <a:rect l="l" t="t" r="r" b="b"/>
              <a:pathLst>
                <a:path w="758825" h="217804">
                  <a:moveTo>
                    <a:pt x="379935" y="0"/>
                  </a:moveTo>
                  <a:lnTo>
                    <a:pt x="311621" y="1748"/>
                  </a:lnTo>
                  <a:lnTo>
                    <a:pt x="247332" y="6789"/>
                  </a:lnTo>
                  <a:lnTo>
                    <a:pt x="188140" y="14819"/>
                  </a:lnTo>
                  <a:lnTo>
                    <a:pt x="135116" y="25535"/>
                  </a:lnTo>
                  <a:lnTo>
                    <a:pt x="89330" y="38631"/>
                  </a:lnTo>
                  <a:lnTo>
                    <a:pt x="51855" y="53804"/>
                  </a:lnTo>
                  <a:lnTo>
                    <a:pt x="6118" y="89163"/>
                  </a:lnTo>
                  <a:lnTo>
                    <a:pt x="0" y="108742"/>
                  </a:lnTo>
                  <a:lnTo>
                    <a:pt x="6118" y="128254"/>
                  </a:lnTo>
                  <a:lnTo>
                    <a:pt x="51854" y="163569"/>
                  </a:lnTo>
                  <a:lnTo>
                    <a:pt x="89330" y="178750"/>
                  </a:lnTo>
                  <a:lnTo>
                    <a:pt x="135115" y="191866"/>
                  </a:lnTo>
                  <a:lnTo>
                    <a:pt x="188139" y="202608"/>
                  </a:lnTo>
                  <a:lnTo>
                    <a:pt x="247332" y="210665"/>
                  </a:lnTo>
                  <a:lnTo>
                    <a:pt x="311620" y="215727"/>
                  </a:lnTo>
                  <a:lnTo>
                    <a:pt x="379935" y="217483"/>
                  </a:lnTo>
                  <a:lnTo>
                    <a:pt x="447822" y="215727"/>
                  </a:lnTo>
                  <a:lnTo>
                    <a:pt x="511778" y="210665"/>
                  </a:lnTo>
                  <a:lnTo>
                    <a:pt x="570720" y="202608"/>
                  </a:lnTo>
                  <a:lnTo>
                    <a:pt x="623565" y="191866"/>
                  </a:lnTo>
                  <a:lnTo>
                    <a:pt x="669231" y="178750"/>
                  </a:lnTo>
                  <a:lnTo>
                    <a:pt x="706633" y="163569"/>
                  </a:lnTo>
                  <a:lnTo>
                    <a:pt x="752319" y="128254"/>
                  </a:lnTo>
                  <a:lnTo>
                    <a:pt x="758435" y="108741"/>
                  </a:lnTo>
                  <a:lnTo>
                    <a:pt x="752319" y="89163"/>
                  </a:lnTo>
                  <a:lnTo>
                    <a:pt x="706634" y="53804"/>
                  </a:lnTo>
                  <a:lnTo>
                    <a:pt x="669231" y="38631"/>
                  </a:lnTo>
                  <a:lnTo>
                    <a:pt x="623566" y="25535"/>
                  </a:lnTo>
                  <a:lnTo>
                    <a:pt x="570721" y="14819"/>
                  </a:lnTo>
                  <a:lnTo>
                    <a:pt x="511778" y="6789"/>
                  </a:lnTo>
                  <a:lnTo>
                    <a:pt x="447822" y="1748"/>
                  </a:lnTo>
                  <a:lnTo>
                    <a:pt x="379935" y="0"/>
                  </a:lnTo>
                  <a:close/>
                </a:path>
              </a:pathLst>
            </a:custGeom>
            <a:solidFill>
              <a:srgbClr val="00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50576" y="6707784"/>
              <a:ext cx="758825" cy="217804"/>
            </a:xfrm>
            <a:custGeom>
              <a:avLst/>
              <a:gdLst/>
              <a:ahLst/>
              <a:cxnLst/>
              <a:rect l="l" t="t" r="r" b="b"/>
              <a:pathLst>
                <a:path w="758825" h="217804">
                  <a:moveTo>
                    <a:pt x="379935" y="0"/>
                  </a:moveTo>
                  <a:lnTo>
                    <a:pt x="311621" y="1748"/>
                  </a:lnTo>
                  <a:lnTo>
                    <a:pt x="247332" y="6789"/>
                  </a:lnTo>
                  <a:lnTo>
                    <a:pt x="188140" y="14819"/>
                  </a:lnTo>
                  <a:lnTo>
                    <a:pt x="135116" y="25535"/>
                  </a:lnTo>
                  <a:lnTo>
                    <a:pt x="89330" y="38631"/>
                  </a:lnTo>
                  <a:lnTo>
                    <a:pt x="51855" y="53804"/>
                  </a:lnTo>
                  <a:lnTo>
                    <a:pt x="6118" y="89163"/>
                  </a:lnTo>
                  <a:lnTo>
                    <a:pt x="0" y="108742"/>
                  </a:lnTo>
                  <a:lnTo>
                    <a:pt x="6118" y="128254"/>
                  </a:lnTo>
                  <a:lnTo>
                    <a:pt x="23760" y="146634"/>
                  </a:lnTo>
                  <a:lnTo>
                    <a:pt x="51854" y="163569"/>
                  </a:lnTo>
                  <a:lnTo>
                    <a:pt x="89330" y="178750"/>
                  </a:lnTo>
                  <a:lnTo>
                    <a:pt x="135115" y="191866"/>
                  </a:lnTo>
                  <a:lnTo>
                    <a:pt x="188139" y="202608"/>
                  </a:lnTo>
                  <a:lnTo>
                    <a:pt x="247331" y="210665"/>
                  </a:lnTo>
                  <a:lnTo>
                    <a:pt x="311620" y="215727"/>
                  </a:lnTo>
                  <a:lnTo>
                    <a:pt x="379935" y="217483"/>
                  </a:lnTo>
                  <a:lnTo>
                    <a:pt x="447822" y="215727"/>
                  </a:lnTo>
                  <a:lnTo>
                    <a:pt x="511778" y="210665"/>
                  </a:lnTo>
                  <a:lnTo>
                    <a:pt x="570720" y="202608"/>
                  </a:lnTo>
                  <a:lnTo>
                    <a:pt x="623565" y="191866"/>
                  </a:lnTo>
                  <a:lnTo>
                    <a:pt x="669231" y="178750"/>
                  </a:lnTo>
                  <a:lnTo>
                    <a:pt x="706633" y="163569"/>
                  </a:lnTo>
                  <a:lnTo>
                    <a:pt x="752319" y="128254"/>
                  </a:lnTo>
                  <a:lnTo>
                    <a:pt x="758435" y="108741"/>
                  </a:lnTo>
                  <a:lnTo>
                    <a:pt x="752319" y="89163"/>
                  </a:lnTo>
                  <a:lnTo>
                    <a:pt x="734690" y="70749"/>
                  </a:lnTo>
                  <a:lnTo>
                    <a:pt x="706634" y="53804"/>
                  </a:lnTo>
                  <a:lnTo>
                    <a:pt x="669231" y="38631"/>
                  </a:lnTo>
                  <a:lnTo>
                    <a:pt x="623566" y="25535"/>
                  </a:lnTo>
                  <a:lnTo>
                    <a:pt x="570721" y="14819"/>
                  </a:lnTo>
                  <a:lnTo>
                    <a:pt x="511778" y="6789"/>
                  </a:lnTo>
                  <a:lnTo>
                    <a:pt x="447822" y="1748"/>
                  </a:lnTo>
                  <a:lnTo>
                    <a:pt x="379935" y="0"/>
                  </a:lnTo>
                </a:path>
              </a:pathLst>
            </a:custGeom>
            <a:ln w="7359">
              <a:solidFill>
                <a:srgbClr val="AA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67343" y="6735815"/>
              <a:ext cx="528320" cy="168275"/>
            </a:xfrm>
            <a:custGeom>
              <a:avLst/>
              <a:gdLst/>
              <a:ahLst/>
              <a:cxnLst/>
              <a:rect l="l" t="t" r="r" b="b"/>
              <a:pathLst>
                <a:path w="528320" h="168275">
                  <a:moveTo>
                    <a:pt x="251193" y="103670"/>
                  </a:moveTo>
                  <a:lnTo>
                    <a:pt x="196519" y="88455"/>
                  </a:lnTo>
                  <a:lnTo>
                    <a:pt x="64935" y="135572"/>
                  </a:lnTo>
                  <a:lnTo>
                    <a:pt x="0" y="120345"/>
                  </a:lnTo>
                  <a:lnTo>
                    <a:pt x="32461" y="163842"/>
                  </a:lnTo>
                  <a:lnTo>
                    <a:pt x="196519" y="163842"/>
                  </a:lnTo>
                  <a:lnTo>
                    <a:pt x="125603" y="147167"/>
                  </a:lnTo>
                  <a:lnTo>
                    <a:pt x="251193" y="103670"/>
                  </a:lnTo>
                  <a:close/>
                </a:path>
                <a:path w="528320" h="168275">
                  <a:moveTo>
                    <a:pt x="266014" y="32143"/>
                  </a:moveTo>
                  <a:lnTo>
                    <a:pt x="205346" y="43510"/>
                  </a:lnTo>
                  <a:lnTo>
                    <a:pt x="69494" y="0"/>
                  </a:lnTo>
                  <a:lnTo>
                    <a:pt x="13385" y="15468"/>
                  </a:lnTo>
                  <a:lnTo>
                    <a:pt x="140411" y="60172"/>
                  </a:lnTo>
                  <a:lnTo>
                    <a:pt x="74053" y="71767"/>
                  </a:lnTo>
                  <a:lnTo>
                    <a:pt x="233540" y="71767"/>
                  </a:lnTo>
                  <a:lnTo>
                    <a:pt x="266014" y="32143"/>
                  </a:lnTo>
                  <a:close/>
                </a:path>
                <a:path w="528320" h="168275">
                  <a:moveTo>
                    <a:pt x="517499" y="152247"/>
                  </a:moveTo>
                  <a:lnTo>
                    <a:pt x="391604" y="107543"/>
                  </a:lnTo>
                  <a:lnTo>
                    <a:pt x="462813" y="95935"/>
                  </a:lnTo>
                  <a:lnTo>
                    <a:pt x="298475" y="95935"/>
                  </a:lnTo>
                  <a:lnTo>
                    <a:pt x="266014" y="135572"/>
                  </a:lnTo>
                  <a:lnTo>
                    <a:pt x="331228" y="120345"/>
                  </a:lnTo>
                  <a:lnTo>
                    <a:pt x="462813" y="167703"/>
                  </a:lnTo>
                  <a:lnTo>
                    <a:pt x="517499" y="152247"/>
                  </a:lnTo>
                  <a:close/>
                </a:path>
                <a:path w="528320" h="168275">
                  <a:moveTo>
                    <a:pt x="527735" y="43510"/>
                  </a:moveTo>
                  <a:lnTo>
                    <a:pt x="495274" y="3873"/>
                  </a:lnTo>
                  <a:lnTo>
                    <a:pt x="335495" y="3873"/>
                  </a:lnTo>
                  <a:lnTo>
                    <a:pt x="400723" y="15468"/>
                  </a:lnTo>
                  <a:lnTo>
                    <a:pt x="274840" y="60172"/>
                  </a:lnTo>
                  <a:lnTo>
                    <a:pt x="331228" y="75641"/>
                  </a:lnTo>
                  <a:lnTo>
                    <a:pt x="467080" y="28270"/>
                  </a:lnTo>
                  <a:lnTo>
                    <a:pt x="527735" y="43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71890" y="6739688"/>
              <a:ext cx="527685" cy="167640"/>
            </a:xfrm>
            <a:custGeom>
              <a:avLst/>
              <a:gdLst/>
              <a:ahLst/>
              <a:cxnLst/>
              <a:rect l="l" t="t" r="r" b="b"/>
              <a:pathLst>
                <a:path w="527684" h="167640">
                  <a:moveTo>
                    <a:pt x="252628" y="103670"/>
                  </a:moveTo>
                  <a:lnTo>
                    <a:pt x="196519" y="88201"/>
                  </a:lnTo>
                  <a:lnTo>
                    <a:pt x="64947" y="135559"/>
                  </a:lnTo>
                  <a:lnTo>
                    <a:pt x="0" y="120345"/>
                  </a:lnTo>
                  <a:lnTo>
                    <a:pt x="32473" y="163830"/>
                  </a:lnTo>
                  <a:lnTo>
                    <a:pt x="196519" y="163830"/>
                  </a:lnTo>
                  <a:lnTo>
                    <a:pt x="125603" y="148374"/>
                  </a:lnTo>
                  <a:lnTo>
                    <a:pt x="252628" y="103670"/>
                  </a:lnTo>
                  <a:close/>
                </a:path>
                <a:path w="527684" h="167640">
                  <a:moveTo>
                    <a:pt x="266014" y="32131"/>
                  </a:moveTo>
                  <a:lnTo>
                    <a:pt x="205346" y="43497"/>
                  </a:lnTo>
                  <a:lnTo>
                    <a:pt x="69507" y="0"/>
                  </a:lnTo>
                  <a:lnTo>
                    <a:pt x="14820" y="15468"/>
                  </a:lnTo>
                  <a:lnTo>
                    <a:pt x="140423" y="60159"/>
                  </a:lnTo>
                  <a:lnTo>
                    <a:pt x="75196" y="71767"/>
                  </a:lnTo>
                  <a:lnTo>
                    <a:pt x="233553" y="71767"/>
                  </a:lnTo>
                  <a:lnTo>
                    <a:pt x="266014" y="32131"/>
                  </a:lnTo>
                  <a:close/>
                </a:path>
                <a:path w="527684" h="167640">
                  <a:moveTo>
                    <a:pt x="518642" y="152234"/>
                  </a:moveTo>
                  <a:lnTo>
                    <a:pt x="391617" y="107530"/>
                  </a:lnTo>
                  <a:lnTo>
                    <a:pt x="462534" y="95935"/>
                  </a:lnTo>
                  <a:lnTo>
                    <a:pt x="298488" y="95935"/>
                  </a:lnTo>
                  <a:lnTo>
                    <a:pt x="266014" y="135559"/>
                  </a:lnTo>
                  <a:lnTo>
                    <a:pt x="330949" y="120345"/>
                  </a:lnTo>
                  <a:lnTo>
                    <a:pt x="462534" y="167462"/>
                  </a:lnTo>
                  <a:lnTo>
                    <a:pt x="518642" y="152234"/>
                  </a:lnTo>
                  <a:close/>
                </a:path>
                <a:path w="527684" h="167640">
                  <a:moveTo>
                    <a:pt x="527469" y="43497"/>
                  </a:moveTo>
                  <a:lnTo>
                    <a:pt x="494995" y="3860"/>
                  </a:lnTo>
                  <a:lnTo>
                    <a:pt x="335508" y="3860"/>
                  </a:lnTo>
                  <a:lnTo>
                    <a:pt x="401866" y="15468"/>
                  </a:lnTo>
                  <a:lnTo>
                    <a:pt x="274840" y="60159"/>
                  </a:lnTo>
                  <a:lnTo>
                    <a:pt x="330949" y="75628"/>
                  </a:lnTo>
                  <a:lnTo>
                    <a:pt x="467093" y="28270"/>
                  </a:lnTo>
                  <a:lnTo>
                    <a:pt x="527469" y="434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50566" y="6818936"/>
              <a:ext cx="768350" cy="160020"/>
            </a:xfrm>
            <a:custGeom>
              <a:avLst/>
              <a:gdLst/>
              <a:ahLst/>
              <a:cxnLst/>
              <a:rect l="l" t="t" r="r" b="b"/>
              <a:pathLst>
                <a:path w="768350" h="160020">
                  <a:moveTo>
                    <a:pt x="2133" y="0"/>
                  </a:moveTo>
                  <a:lnTo>
                    <a:pt x="0" y="0"/>
                  </a:lnTo>
                  <a:lnTo>
                    <a:pt x="0" y="159981"/>
                  </a:lnTo>
                  <a:lnTo>
                    <a:pt x="2133" y="159981"/>
                  </a:lnTo>
                  <a:lnTo>
                    <a:pt x="2133" y="0"/>
                  </a:lnTo>
                  <a:close/>
                </a:path>
                <a:path w="768350" h="160020">
                  <a:moveTo>
                    <a:pt x="767981" y="0"/>
                  </a:moveTo>
                  <a:lnTo>
                    <a:pt x="763714" y="0"/>
                  </a:lnTo>
                  <a:lnTo>
                    <a:pt x="763714" y="159981"/>
                  </a:lnTo>
                  <a:lnTo>
                    <a:pt x="767981" y="159981"/>
                  </a:lnTo>
                  <a:lnTo>
                    <a:pt x="767981" y="0"/>
                  </a:lnTo>
                  <a:close/>
                </a:path>
              </a:pathLst>
            </a:custGeom>
            <a:solidFill>
              <a:srgbClr val="AA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34" y="7496934"/>
              <a:ext cx="1033106" cy="8609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11537" y="6945189"/>
              <a:ext cx="25400" cy="557530"/>
            </a:xfrm>
            <a:custGeom>
              <a:avLst/>
              <a:gdLst/>
              <a:ahLst/>
              <a:cxnLst/>
              <a:rect l="l" t="t" r="r" b="b"/>
              <a:pathLst>
                <a:path w="25400" h="557529">
                  <a:moveTo>
                    <a:pt x="12620" y="-23879"/>
                  </a:moveTo>
                  <a:lnTo>
                    <a:pt x="12620" y="580965"/>
                  </a:lnTo>
                </a:path>
              </a:pathLst>
            </a:custGeom>
            <a:ln w="73000">
              <a:solidFill>
                <a:srgbClr val="7375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450063" y="8252283"/>
              <a:ext cx="521580" cy="6962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33192" y="8725239"/>
            <a:ext cx="4145279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5" dirty="0">
                <a:solidFill>
                  <a:srgbClr val="393A39"/>
                </a:solidFill>
                <a:latin typeface="Carlito"/>
                <a:cs typeface="Carlito"/>
              </a:rPr>
              <a:t>BKD </a:t>
            </a:r>
            <a:r>
              <a:rPr sz="2650" b="1" spc="-15" dirty="0">
                <a:solidFill>
                  <a:srgbClr val="393A39"/>
                </a:solidFill>
                <a:latin typeface="Carlito"/>
                <a:cs typeface="Carlito"/>
              </a:rPr>
              <a:t>Prov </a:t>
            </a:r>
            <a:r>
              <a:rPr sz="2650" b="1" spc="-5" dirty="0">
                <a:solidFill>
                  <a:srgbClr val="393A39"/>
                </a:solidFill>
                <a:latin typeface="Carlito"/>
                <a:cs typeface="Carlito"/>
              </a:rPr>
              <a:t>BKD </a:t>
            </a:r>
            <a:r>
              <a:rPr sz="2650" b="1" spc="-15" dirty="0">
                <a:solidFill>
                  <a:srgbClr val="393A39"/>
                </a:solidFill>
                <a:latin typeface="Carlito"/>
                <a:cs typeface="Carlito"/>
              </a:rPr>
              <a:t>Kab. </a:t>
            </a:r>
            <a:r>
              <a:rPr sz="2650" b="1" spc="-5" dirty="0">
                <a:solidFill>
                  <a:srgbClr val="393A39"/>
                </a:solidFill>
                <a:latin typeface="Carlito"/>
                <a:cs typeface="Carlito"/>
              </a:rPr>
              <a:t>BKD</a:t>
            </a:r>
            <a:r>
              <a:rPr sz="2650" b="1" spc="70" dirty="0">
                <a:solidFill>
                  <a:srgbClr val="393A39"/>
                </a:solidFill>
                <a:latin typeface="Carlito"/>
                <a:cs typeface="Carlito"/>
              </a:rPr>
              <a:t> </a:t>
            </a:r>
            <a:r>
              <a:rPr sz="2650" b="1" spc="-20" dirty="0">
                <a:solidFill>
                  <a:srgbClr val="393A39"/>
                </a:solidFill>
                <a:latin typeface="Carlito"/>
                <a:cs typeface="Carlito"/>
              </a:rPr>
              <a:t>Kota.</a:t>
            </a:r>
            <a:endParaRPr sz="265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465773" y="3048593"/>
            <a:ext cx="1492885" cy="1337310"/>
            <a:chOff x="8465773" y="3048593"/>
            <a:chExt cx="1492885" cy="1337310"/>
          </a:xfrm>
        </p:grpSpPr>
        <p:sp>
          <p:nvSpPr>
            <p:cNvPr id="28" name="object 28"/>
            <p:cNvSpPr/>
            <p:nvPr/>
          </p:nvSpPr>
          <p:spPr>
            <a:xfrm>
              <a:off x="8993511" y="3944955"/>
              <a:ext cx="965200" cy="423545"/>
            </a:xfrm>
            <a:custGeom>
              <a:avLst/>
              <a:gdLst/>
              <a:ahLst/>
              <a:cxnLst/>
              <a:rect l="l" t="t" r="r" b="b"/>
              <a:pathLst>
                <a:path w="965200" h="423545">
                  <a:moveTo>
                    <a:pt x="744777" y="0"/>
                  </a:moveTo>
                  <a:lnTo>
                    <a:pt x="0" y="422761"/>
                  </a:lnTo>
                  <a:lnTo>
                    <a:pt x="341954" y="423202"/>
                  </a:lnTo>
                  <a:lnTo>
                    <a:pt x="393106" y="421453"/>
                  </a:lnTo>
                  <a:lnTo>
                    <a:pt x="443794" y="417826"/>
                  </a:lnTo>
                  <a:lnTo>
                    <a:pt x="493883" y="412351"/>
                  </a:lnTo>
                  <a:lnTo>
                    <a:pt x="543239" y="405059"/>
                  </a:lnTo>
                  <a:lnTo>
                    <a:pt x="591726" y="395982"/>
                  </a:lnTo>
                  <a:lnTo>
                    <a:pt x="639212" y="385149"/>
                  </a:lnTo>
                  <a:lnTo>
                    <a:pt x="685560" y="372591"/>
                  </a:lnTo>
                  <a:lnTo>
                    <a:pt x="730637" y="358339"/>
                  </a:lnTo>
                  <a:lnTo>
                    <a:pt x="774308" y="342425"/>
                  </a:lnTo>
                  <a:lnTo>
                    <a:pt x="816438" y="324877"/>
                  </a:lnTo>
                  <a:lnTo>
                    <a:pt x="856893" y="305728"/>
                  </a:lnTo>
                  <a:lnTo>
                    <a:pt x="895538" y="285008"/>
                  </a:lnTo>
                  <a:lnTo>
                    <a:pt x="933009" y="251194"/>
                  </a:lnTo>
                  <a:lnTo>
                    <a:pt x="956065" y="214336"/>
                  </a:lnTo>
                  <a:lnTo>
                    <a:pt x="964906" y="175925"/>
                  </a:lnTo>
                  <a:lnTo>
                    <a:pt x="959734" y="137451"/>
                  </a:lnTo>
                  <a:lnTo>
                    <a:pt x="940750" y="100406"/>
                  </a:lnTo>
                  <a:lnTo>
                    <a:pt x="908153" y="66279"/>
                  </a:lnTo>
                  <a:lnTo>
                    <a:pt x="862146" y="36561"/>
                  </a:lnTo>
                  <a:lnTo>
                    <a:pt x="806928" y="14221"/>
                  </a:lnTo>
                  <a:lnTo>
                    <a:pt x="776574" y="605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83797" y="3066652"/>
              <a:ext cx="1358305" cy="13012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4107" y="3379818"/>
              <a:ext cx="515620" cy="988060"/>
            </a:xfrm>
            <a:custGeom>
              <a:avLst/>
              <a:gdLst/>
              <a:ahLst/>
              <a:cxnLst/>
              <a:rect l="l" t="t" r="r" b="b"/>
              <a:pathLst>
                <a:path w="515620" h="988060">
                  <a:moveTo>
                    <a:pt x="515468" y="196108"/>
                  </a:moveTo>
                  <a:lnTo>
                    <a:pt x="460999" y="188091"/>
                  </a:lnTo>
                  <a:lnTo>
                    <a:pt x="407640" y="177956"/>
                  </a:lnTo>
                  <a:lnTo>
                    <a:pt x="355528" y="165755"/>
                  </a:lnTo>
                  <a:lnTo>
                    <a:pt x="304801" y="151539"/>
                  </a:lnTo>
                  <a:lnTo>
                    <a:pt x="255596" y="135361"/>
                  </a:lnTo>
                  <a:lnTo>
                    <a:pt x="208049" y="117272"/>
                  </a:lnTo>
                  <a:lnTo>
                    <a:pt x="162299" y="97326"/>
                  </a:lnTo>
                  <a:lnTo>
                    <a:pt x="118482" y="75573"/>
                  </a:lnTo>
                  <a:lnTo>
                    <a:pt x="76735" y="52067"/>
                  </a:lnTo>
                  <a:lnTo>
                    <a:pt x="37195" y="26858"/>
                  </a:lnTo>
                  <a:lnTo>
                    <a:pt x="0" y="0"/>
                  </a:lnTo>
                  <a:lnTo>
                    <a:pt x="0" y="807656"/>
                  </a:lnTo>
                  <a:lnTo>
                    <a:pt x="37886" y="833116"/>
                  </a:lnTo>
                  <a:lnTo>
                    <a:pt x="77978" y="856908"/>
                  </a:lnTo>
                  <a:lnTo>
                    <a:pt x="120139" y="878984"/>
                  </a:lnTo>
                  <a:lnTo>
                    <a:pt x="164232" y="899295"/>
                  </a:lnTo>
                  <a:lnTo>
                    <a:pt x="210120" y="917794"/>
                  </a:lnTo>
                  <a:lnTo>
                    <a:pt x="257665" y="934433"/>
                  </a:lnTo>
                  <a:lnTo>
                    <a:pt x="306732" y="949164"/>
                  </a:lnTo>
                  <a:lnTo>
                    <a:pt x="357182" y="961939"/>
                  </a:lnTo>
                  <a:lnTo>
                    <a:pt x="408880" y="972709"/>
                  </a:lnTo>
                  <a:lnTo>
                    <a:pt x="461687" y="981427"/>
                  </a:lnTo>
                  <a:lnTo>
                    <a:pt x="515468" y="988046"/>
                  </a:lnTo>
                  <a:lnTo>
                    <a:pt x="515145" y="196090"/>
                  </a:lnTo>
                </a:path>
              </a:pathLst>
            </a:custGeom>
            <a:ln w="9018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99252" y="3259579"/>
              <a:ext cx="842849" cy="11073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99252" y="3259579"/>
              <a:ext cx="843280" cy="1107440"/>
            </a:xfrm>
            <a:custGeom>
              <a:avLst/>
              <a:gdLst/>
              <a:ahLst/>
              <a:cxnLst/>
              <a:rect l="l" t="t" r="r" b="b"/>
              <a:pathLst>
                <a:path w="843279" h="1107439">
                  <a:moveTo>
                    <a:pt x="0" y="316328"/>
                  </a:moveTo>
                  <a:lnTo>
                    <a:pt x="0" y="1107390"/>
                  </a:lnTo>
                  <a:lnTo>
                    <a:pt x="842849" y="794173"/>
                  </a:lnTo>
                  <a:lnTo>
                    <a:pt x="842849" y="0"/>
                  </a:lnTo>
                  <a:lnTo>
                    <a:pt x="0" y="316328"/>
                  </a:lnTo>
                  <a:close/>
                </a:path>
              </a:pathLst>
            </a:custGeom>
            <a:ln w="85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83797" y="3066616"/>
              <a:ext cx="1358900" cy="1301750"/>
            </a:xfrm>
            <a:custGeom>
              <a:avLst/>
              <a:gdLst/>
              <a:ahLst/>
              <a:cxnLst/>
              <a:rect l="l" t="t" r="r" b="b"/>
              <a:pathLst>
                <a:path w="1358900" h="1301750">
                  <a:moveTo>
                    <a:pt x="1358305" y="192945"/>
                  </a:moveTo>
                  <a:lnTo>
                    <a:pt x="835869" y="0"/>
                  </a:lnTo>
                  <a:lnTo>
                    <a:pt x="0" y="314087"/>
                  </a:lnTo>
                  <a:lnTo>
                    <a:pt x="309" y="1120822"/>
                  </a:lnTo>
                  <a:lnTo>
                    <a:pt x="38196" y="1146284"/>
                  </a:lnTo>
                  <a:lnTo>
                    <a:pt x="78288" y="1170077"/>
                  </a:lnTo>
                  <a:lnTo>
                    <a:pt x="120449" y="1192154"/>
                  </a:lnTo>
                  <a:lnTo>
                    <a:pt x="164542" y="1212466"/>
                  </a:lnTo>
                  <a:lnTo>
                    <a:pt x="210430" y="1230966"/>
                  </a:lnTo>
                  <a:lnTo>
                    <a:pt x="257975" y="1247606"/>
                  </a:lnTo>
                  <a:lnTo>
                    <a:pt x="307041" y="1262337"/>
                  </a:lnTo>
                  <a:lnTo>
                    <a:pt x="357492" y="1275111"/>
                  </a:lnTo>
                  <a:lnTo>
                    <a:pt x="409189" y="1285882"/>
                  </a:lnTo>
                  <a:lnTo>
                    <a:pt x="461997" y="1294601"/>
                  </a:lnTo>
                  <a:lnTo>
                    <a:pt x="515778" y="1301219"/>
                  </a:lnTo>
                  <a:lnTo>
                    <a:pt x="1358305" y="987119"/>
                  </a:lnTo>
                  <a:lnTo>
                    <a:pt x="1358305" y="192945"/>
                  </a:lnTo>
                  <a:close/>
                </a:path>
              </a:pathLst>
            </a:custGeom>
            <a:ln w="33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79388" y="3869918"/>
              <a:ext cx="83201" cy="710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75146" y="3865677"/>
              <a:ext cx="91683" cy="794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67384" y="4033566"/>
              <a:ext cx="348615" cy="220345"/>
            </a:xfrm>
            <a:custGeom>
              <a:avLst/>
              <a:gdLst/>
              <a:ahLst/>
              <a:cxnLst/>
              <a:rect l="l" t="t" r="r" b="b"/>
              <a:pathLst>
                <a:path w="348615" h="220345">
                  <a:moveTo>
                    <a:pt x="0" y="0"/>
                  </a:moveTo>
                  <a:lnTo>
                    <a:pt x="45395" y="24182"/>
                  </a:lnTo>
                  <a:lnTo>
                    <a:pt x="92468" y="46258"/>
                  </a:lnTo>
                  <a:lnTo>
                    <a:pt x="141084" y="66181"/>
                  </a:lnTo>
                  <a:lnTo>
                    <a:pt x="191108" y="83903"/>
                  </a:lnTo>
                  <a:lnTo>
                    <a:pt x="242408" y="99376"/>
                  </a:lnTo>
                  <a:lnTo>
                    <a:pt x="294848" y="112551"/>
                  </a:lnTo>
                  <a:lnTo>
                    <a:pt x="348294" y="123383"/>
                  </a:lnTo>
                </a:path>
                <a:path w="348615" h="220345">
                  <a:moveTo>
                    <a:pt x="0" y="48236"/>
                  </a:moveTo>
                  <a:lnTo>
                    <a:pt x="45395" y="72418"/>
                  </a:lnTo>
                  <a:lnTo>
                    <a:pt x="92468" y="94495"/>
                  </a:lnTo>
                  <a:lnTo>
                    <a:pt x="141084" y="114418"/>
                  </a:lnTo>
                  <a:lnTo>
                    <a:pt x="191108" y="132139"/>
                  </a:lnTo>
                  <a:lnTo>
                    <a:pt x="242408" y="147612"/>
                  </a:lnTo>
                  <a:lnTo>
                    <a:pt x="294848" y="160788"/>
                  </a:lnTo>
                  <a:lnTo>
                    <a:pt x="348294" y="171619"/>
                  </a:lnTo>
                </a:path>
                <a:path w="348615" h="220345">
                  <a:moveTo>
                    <a:pt x="0" y="96472"/>
                  </a:moveTo>
                  <a:lnTo>
                    <a:pt x="45395" y="120655"/>
                  </a:lnTo>
                  <a:lnTo>
                    <a:pt x="92468" y="142731"/>
                  </a:lnTo>
                  <a:lnTo>
                    <a:pt x="141084" y="162654"/>
                  </a:lnTo>
                  <a:lnTo>
                    <a:pt x="191108" y="180376"/>
                  </a:lnTo>
                  <a:lnTo>
                    <a:pt x="242408" y="195848"/>
                  </a:lnTo>
                  <a:lnTo>
                    <a:pt x="294848" y="209024"/>
                  </a:lnTo>
                  <a:lnTo>
                    <a:pt x="348294" y="219855"/>
                  </a:lnTo>
                </a:path>
              </a:pathLst>
            </a:custGeom>
            <a:ln w="13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53148" y="3532154"/>
              <a:ext cx="377190" cy="145415"/>
            </a:xfrm>
            <a:custGeom>
              <a:avLst/>
              <a:gdLst/>
              <a:ahLst/>
              <a:cxnLst/>
              <a:rect l="l" t="t" r="r" b="b"/>
              <a:pathLst>
                <a:path w="377190" h="145414">
                  <a:moveTo>
                    <a:pt x="14979" y="0"/>
                  </a:moveTo>
                  <a:lnTo>
                    <a:pt x="7662" y="198"/>
                  </a:lnTo>
                  <a:lnTo>
                    <a:pt x="1083" y="4825"/>
                  </a:lnTo>
                  <a:lnTo>
                    <a:pt x="0" y="6976"/>
                  </a:lnTo>
                  <a:lnTo>
                    <a:pt x="1123" y="14313"/>
                  </a:lnTo>
                  <a:lnTo>
                    <a:pt x="5716" y="18976"/>
                  </a:lnTo>
                  <a:lnTo>
                    <a:pt x="12717" y="21633"/>
                  </a:lnTo>
                  <a:lnTo>
                    <a:pt x="56696" y="45412"/>
                  </a:lnTo>
                  <a:lnTo>
                    <a:pt x="102866" y="67234"/>
                  </a:lnTo>
                  <a:lnTo>
                    <a:pt x="151068" y="87042"/>
                  </a:lnTo>
                  <a:lnTo>
                    <a:pt x="201142" y="104781"/>
                  </a:lnTo>
                  <a:lnTo>
                    <a:pt x="252927" y="120394"/>
                  </a:lnTo>
                  <a:lnTo>
                    <a:pt x="306264" y="133824"/>
                  </a:lnTo>
                  <a:lnTo>
                    <a:pt x="360993" y="145016"/>
                  </a:lnTo>
                  <a:lnTo>
                    <a:pt x="370615" y="143624"/>
                  </a:lnTo>
                  <a:lnTo>
                    <a:pt x="376652" y="137461"/>
                  </a:lnTo>
                  <a:lnTo>
                    <a:pt x="372986" y="126943"/>
                  </a:lnTo>
                  <a:lnTo>
                    <a:pt x="367731" y="123563"/>
                  </a:lnTo>
                  <a:lnTo>
                    <a:pt x="360993" y="122587"/>
                  </a:lnTo>
                  <a:lnTo>
                    <a:pt x="307387" y="111815"/>
                  </a:lnTo>
                  <a:lnTo>
                    <a:pt x="255132" y="98836"/>
                  </a:lnTo>
                  <a:lnTo>
                    <a:pt x="204387" y="83706"/>
                  </a:lnTo>
                  <a:lnTo>
                    <a:pt x="155310" y="66481"/>
                  </a:lnTo>
                  <a:lnTo>
                    <a:pt x="108062" y="47215"/>
                  </a:lnTo>
                  <a:lnTo>
                    <a:pt x="62800" y="25964"/>
                  </a:lnTo>
                  <a:lnTo>
                    <a:pt x="14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53148" y="3532154"/>
              <a:ext cx="377190" cy="145415"/>
            </a:xfrm>
            <a:custGeom>
              <a:avLst/>
              <a:gdLst/>
              <a:ahLst/>
              <a:cxnLst/>
              <a:rect l="l" t="t" r="r" b="b"/>
              <a:pathLst>
                <a:path w="377190" h="145414">
                  <a:moveTo>
                    <a:pt x="12717" y="21633"/>
                  </a:moveTo>
                  <a:lnTo>
                    <a:pt x="56696" y="45412"/>
                  </a:lnTo>
                  <a:lnTo>
                    <a:pt x="102866" y="67234"/>
                  </a:lnTo>
                  <a:lnTo>
                    <a:pt x="151068" y="87042"/>
                  </a:lnTo>
                  <a:lnTo>
                    <a:pt x="201142" y="104781"/>
                  </a:lnTo>
                  <a:lnTo>
                    <a:pt x="252927" y="120394"/>
                  </a:lnTo>
                  <a:lnTo>
                    <a:pt x="306264" y="133824"/>
                  </a:lnTo>
                  <a:lnTo>
                    <a:pt x="360993" y="145016"/>
                  </a:lnTo>
                  <a:lnTo>
                    <a:pt x="370615" y="143624"/>
                  </a:lnTo>
                  <a:lnTo>
                    <a:pt x="376652" y="137461"/>
                  </a:lnTo>
                  <a:lnTo>
                    <a:pt x="374496" y="131280"/>
                  </a:lnTo>
                  <a:lnTo>
                    <a:pt x="372986" y="126943"/>
                  </a:lnTo>
                  <a:lnTo>
                    <a:pt x="367731" y="123563"/>
                  </a:lnTo>
                  <a:lnTo>
                    <a:pt x="360993" y="122587"/>
                  </a:lnTo>
                  <a:lnTo>
                    <a:pt x="307387" y="111815"/>
                  </a:lnTo>
                  <a:lnTo>
                    <a:pt x="255132" y="98836"/>
                  </a:lnTo>
                  <a:lnTo>
                    <a:pt x="204387" y="83706"/>
                  </a:lnTo>
                  <a:lnTo>
                    <a:pt x="155310" y="66481"/>
                  </a:lnTo>
                  <a:lnTo>
                    <a:pt x="108062" y="47215"/>
                  </a:lnTo>
                  <a:lnTo>
                    <a:pt x="62800" y="25964"/>
                  </a:lnTo>
                  <a:lnTo>
                    <a:pt x="19684" y="2783"/>
                  </a:lnTo>
                  <a:lnTo>
                    <a:pt x="14979" y="0"/>
                  </a:lnTo>
                  <a:lnTo>
                    <a:pt x="7662" y="198"/>
                  </a:lnTo>
                  <a:lnTo>
                    <a:pt x="3347" y="3235"/>
                  </a:lnTo>
                  <a:lnTo>
                    <a:pt x="1083" y="4825"/>
                  </a:lnTo>
                  <a:lnTo>
                    <a:pt x="0" y="6976"/>
                  </a:lnTo>
                  <a:lnTo>
                    <a:pt x="380" y="9108"/>
                  </a:lnTo>
                  <a:lnTo>
                    <a:pt x="1123" y="14313"/>
                  </a:lnTo>
                  <a:lnTo>
                    <a:pt x="5716" y="18976"/>
                  </a:lnTo>
                  <a:lnTo>
                    <a:pt x="12717" y="21633"/>
                  </a:lnTo>
                  <a:close/>
                </a:path>
              </a:pathLst>
            </a:custGeom>
            <a:ln w="69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65169" y="3603058"/>
              <a:ext cx="106189" cy="458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65169" y="3603059"/>
              <a:ext cx="106680" cy="46355"/>
            </a:xfrm>
            <a:custGeom>
              <a:avLst/>
              <a:gdLst/>
              <a:ahLst/>
              <a:cxnLst/>
              <a:rect l="l" t="t" r="r" b="b"/>
              <a:pathLst>
                <a:path w="106679" h="46354">
                  <a:moveTo>
                    <a:pt x="106189" y="44905"/>
                  </a:moveTo>
                  <a:lnTo>
                    <a:pt x="86046" y="18998"/>
                  </a:lnTo>
                  <a:lnTo>
                    <a:pt x="59877" y="3679"/>
                  </a:lnTo>
                  <a:lnTo>
                    <a:pt x="30742" y="0"/>
                  </a:lnTo>
                  <a:lnTo>
                    <a:pt x="1699" y="9012"/>
                  </a:lnTo>
                  <a:lnTo>
                    <a:pt x="0" y="20728"/>
                  </a:lnTo>
                  <a:lnTo>
                    <a:pt x="11108" y="31387"/>
                  </a:lnTo>
                  <a:lnTo>
                    <a:pt x="33029" y="39836"/>
                  </a:lnTo>
                  <a:lnTo>
                    <a:pt x="63769" y="44923"/>
                  </a:lnTo>
                  <a:lnTo>
                    <a:pt x="74304" y="45604"/>
                  </a:lnTo>
                  <a:lnTo>
                    <a:pt x="84969" y="45829"/>
                  </a:lnTo>
                  <a:lnTo>
                    <a:pt x="95638" y="45597"/>
                  </a:lnTo>
                  <a:lnTo>
                    <a:pt x="106189" y="449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67384" y="3619662"/>
              <a:ext cx="348294" cy="1862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7384" y="3631988"/>
              <a:ext cx="348615" cy="139700"/>
            </a:xfrm>
            <a:custGeom>
              <a:avLst/>
              <a:gdLst/>
              <a:ahLst/>
              <a:cxnLst/>
              <a:rect l="l" t="t" r="r" b="b"/>
              <a:pathLst>
                <a:path w="348615" h="139700">
                  <a:moveTo>
                    <a:pt x="2" y="0"/>
                  </a:moveTo>
                  <a:lnTo>
                    <a:pt x="0" y="15705"/>
                  </a:lnTo>
                  <a:lnTo>
                    <a:pt x="43805" y="39654"/>
                  </a:lnTo>
                  <a:lnTo>
                    <a:pt x="89875" y="61596"/>
                  </a:lnTo>
                  <a:lnTo>
                    <a:pt x="138040" y="81471"/>
                  </a:lnTo>
                  <a:lnTo>
                    <a:pt x="188133" y="99219"/>
                  </a:lnTo>
                  <a:lnTo>
                    <a:pt x="239985" y="114781"/>
                  </a:lnTo>
                  <a:lnTo>
                    <a:pt x="293428" y="128096"/>
                  </a:lnTo>
                  <a:lnTo>
                    <a:pt x="348294" y="139106"/>
                  </a:lnTo>
                  <a:lnTo>
                    <a:pt x="348294" y="123401"/>
                  </a:lnTo>
                  <a:lnTo>
                    <a:pt x="293894" y="111732"/>
                  </a:lnTo>
                  <a:lnTo>
                    <a:pt x="240812" y="97996"/>
                  </a:lnTo>
                  <a:lnTo>
                    <a:pt x="189187" y="82241"/>
                  </a:lnTo>
                  <a:lnTo>
                    <a:pt x="139155" y="64515"/>
                  </a:lnTo>
                  <a:lnTo>
                    <a:pt x="90855" y="44868"/>
                  </a:lnTo>
                  <a:lnTo>
                    <a:pt x="44425" y="233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67384" y="3618542"/>
              <a:ext cx="348615" cy="186690"/>
            </a:xfrm>
            <a:custGeom>
              <a:avLst/>
              <a:gdLst/>
              <a:ahLst/>
              <a:cxnLst/>
              <a:rect l="l" t="t" r="r" b="b"/>
              <a:pathLst>
                <a:path w="348615" h="186689">
                  <a:moveTo>
                    <a:pt x="0" y="0"/>
                  </a:moveTo>
                  <a:lnTo>
                    <a:pt x="0" y="62803"/>
                  </a:lnTo>
                  <a:lnTo>
                    <a:pt x="44422" y="86150"/>
                  </a:lnTo>
                  <a:lnTo>
                    <a:pt x="90852" y="107674"/>
                  </a:lnTo>
                  <a:lnTo>
                    <a:pt x="139152" y="127323"/>
                  </a:lnTo>
                  <a:lnTo>
                    <a:pt x="189185" y="145048"/>
                  </a:lnTo>
                  <a:lnTo>
                    <a:pt x="240811" y="160800"/>
                  </a:lnTo>
                  <a:lnTo>
                    <a:pt x="293894" y="174529"/>
                  </a:lnTo>
                  <a:lnTo>
                    <a:pt x="348294" y="186186"/>
                  </a:lnTo>
                </a:path>
              </a:pathLst>
            </a:custGeom>
            <a:ln w="72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67386" y="3620783"/>
              <a:ext cx="348615" cy="186690"/>
            </a:xfrm>
            <a:custGeom>
              <a:avLst/>
              <a:gdLst/>
              <a:ahLst/>
              <a:cxnLst/>
              <a:rect l="l" t="t" r="r" b="b"/>
              <a:pathLst>
                <a:path w="348615" h="186689">
                  <a:moveTo>
                    <a:pt x="348292" y="186204"/>
                  </a:moveTo>
                  <a:lnTo>
                    <a:pt x="348292" y="123383"/>
                  </a:lnTo>
                  <a:lnTo>
                    <a:pt x="294029" y="111524"/>
                  </a:lnTo>
                  <a:lnTo>
                    <a:pt x="241053" y="97667"/>
                  </a:lnTo>
                  <a:lnTo>
                    <a:pt x="189494" y="81856"/>
                  </a:lnTo>
                  <a:lnTo>
                    <a:pt x="139480" y="64138"/>
                  </a:lnTo>
                  <a:lnTo>
                    <a:pt x="91140" y="44559"/>
                  </a:lnTo>
                  <a:lnTo>
                    <a:pt x="44604" y="23164"/>
                  </a:lnTo>
                  <a:lnTo>
                    <a:pt x="0" y="0"/>
                  </a:lnTo>
                </a:path>
              </a:pathLst>
            </a:custGeom>
            <a:ln w="72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163354" y="3981895"/>
              <a:ext cx="530224" cy="3555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185426" y="3986992"/>
              <a:ext cx="508634" cy="346710"/>
            </a:xfrm>
            <a:custGeom>
              <a:avLst/>
              <a:gdLst/>
              <a:ahLst/>
              <a:cxnLst/>
              <a:rect l="l" t="t" r="r" b="b"/>
              <a:pathLst>
                <a:path w="508634" h="346710">
                  <a:moveTo>
                    <a:pt x="37191" y="60905"/>
                  </a:moveTo>
                  <a:lnTo>
                    <a:pt x="25881" y="70431"/>
                  </a:lnTo>
                  <a:lnTo>
                    <a:pt x="15877" y="80561"/>
                  </a:lnTo>
                  <a:lnTo>
                    <a:pt x="7232" y="91238"/>
                  </a:lnTo>
                  <a:lnTo>
                    <a:pt x="0" y="102400"/>
                  </a:lnTo>
                  <a:lnTo>
                    <a:pt x="28675" y="109756"/>
                  </a:lnTo>
                  <a:lnTo>
                    <a:pt x="39195" y="120129"/>
                  </a:lnTo>
                  <a:lnTo>
                    <a:pt x="46435" y="131513"/>
                  </a:lnTo>
                  <a:lnTo>
                    <a:pt x="50239" y="143585"/>
                  </a:lnTo>
                  <a:lnTo>
                    <a:pt x="50451" y="156022"/>
                  </a:lnTo>
                  <a:lnTo>
                    <a:pt x="66368" y="170204"/>
                  </a:lnTo>
                  <a:lnTo>
                    <a:pt x="87393" y="180626"/>
                  </a:lnTo>
                  <a:lnTo>
                    <a:pt x="112067" y="186761"/>
                  </a:lnTo>
                  <a:lnTo>
                    <a:pt x="138929" y="188083"/>
                  </a:lnTo>
                  <a:lnTo>
                    <a:pt x="157150" y="194099"/>
                  </a:lnTo>
                  <a:lnTo>
                    <a:pt x="171418" y="203217"/>
                  </a:lnTo>
                  <a:lnTo>
                    <a:pt x="180876" y="214690"/>
                  </a:lnTo>
                  <a:lnTo>
                    <a:pt x="184664" y="227771"/>
                  </a:lnTo>
                  <a:lnTo>
                    <a:pt x="176557" y="234353"/>
                  </a:lnTo>
                  <a:lnTo>
                    <a:pt x="172604" y="242134"/>
                  </a:lnTo>
                  <a:lnTo>
                    <a:pt x="172976" y="250327"/>
                  </a:lnTo>
                  <a:lnTo>
                    <a:pt x="177846" y="258146"/>
                  </a:lnTo>
                  <a:lnTo>
                    <a:pt x="209351" y="268544"/>
                  </a:lnTo>
                  <a:lnTo>
                    <a:pt x="209066" y="275761"/>
                  </a:lnTo>
                  <a:lnTo>
                    <a:pt x="205979" y="282572"/>
                  </a:lnTo>
                  <a:lnTo>
                    <a:pt x="200320" y="288640"/>
                  </a:lnTo>
                  <a:lnTo>
                    <a:pt x="192318" y="293630"/>
                  </a:lnTo>
                  <a:lnTo>
                    <a:pt x="191000" y="307482"/>
                  </a:lnTo>
                  <a:lnTo>
                    <a:pt x="193598" y="321138"/>
                  </a:lnTo>
                  <a:lnTo>
                    <a:pt x="199997" y="334250"/>
                  </a:lnTo>
                  <a:lnTo>
                    <a:pt x="210079" y="346470"/>
                  </a:lnTo>
                  <a:lnTo>
                    <a:pt x="240775" y="292027"/>
                  </a:lnTo>
                  <a:lnTo>
                    <a:pt x="259010" y="280494"/>
                  </a:lnTo>
                  <a:lnTo>
                    <a:pt x="273685" y="267132"/>
                  </a:lnTo>
                  <a:lnTo>
                    <a:pt x="284484" y="252292"/>
                  </a:lnTo>
                  <a:lnTo>
                    <a:pt x="291092" y="236320"/>
                  </a:lnTo>
                  <a:lnTo>
                    <a:pt x="285012" y="224588"/>
                  </a:lnTo>
                  <a:lnTo>
                    <a:pt x="282820" y="222584"/>
                  </a:lnTo>
                  <a:lnTo>
                    <a:pt x="192291" y="222584"/>
                  </a:lnTo>
                  <a:lnTo>
                    <a:pt x="179975" y="209482"/>
                  </a:lnTo>
                  <a:lnTo>
                    <a:pt x="192766" y="205247"/>
                  </a:lnTo>
                  <a:lnTo>
                    <a:pt x="203233" y="198988"/>
                  </a:lnTo>
                  <a:lnTo>
                    <a:pt x="210870" y="191099"/>
                  </a:lnTo>
                  <a:lnTo>
                    <a:pt x="215172" y="181975"/>
                  </a:lnTo>
                  <a:lnTo>
                    <a:pt x="203803" y="178221"/>
                  </a:lnTo>
                  <a:lnTo>
                    <a:pt x="193309" y="173564"/>
                  </a:lnTo>
                  <a:lnTo>
                    <a:pt x="183815" y="168070"/>
                  </a:lnTo>
                  <a:lnTo>
                    <a:pt x="175447" y="161805"/>
                  </a:lnTo>
                  <a:lnTo>
                    <a:pt x="219323" y="137678"/>
                  </a:lnTo>
                  <a:lnTo>
                    <a:pt x="230588" y="105509"/>
                  </a:lnTo>
                  <a:lnTo>
                    <a:pt x="226110" y="103557"/>
                  </a:lnTo>
                  <a:lnTo>
                    <a:pt x="160220" y="103557"/>
                  </a:lnTo>
                  <a:lnTo>
                    <a:pt x="159584" y="103517"/>
                  </a:lnTo>
                  <a:lnTo>
                    <a:pt x="146038" y="103517"/>
                  </a:lnTo>
                  <a:lnTo>
                    <a:pt x="138121" y="102445"/>
                  </a:lnTo>
                  <a:lnTo>
                    <a:pt x="131396" y="99517"/>
                  </a:lnTo>
                  <a:lnTo>
                    <a:pt x="126748" y="94972"/>
                  </a:lnTo>
                  <a:lnTo>
                    <a:pt x="125319" y="92677"/>
                  </a:lnTo>
                  <a:lnTo>
                    <a:pt x="124861" y="90183"/>
                  </a:lnTo>
                  <a:lnTo>
                    <a:pt x="125400" y="87743"/>
                  </a:lnTo>
                  <a:lnTo>
                    <a:pt x="134236" y="62459"/>
                  </a:lnTo>
                  <a:lnTo>
                    <a:pt x="61608" y="62459"/>
                  </a:lnTo>
                  <a:lnTo>
                    <a:pt x="37191" y="60905"/>
                  </a:lnTo>
                  <a:close/>
                </a:path>
                <a:path w="508634" h="346710">
                  <a:moveTo>
                    <a:pt x="501134" y="211994"/>
                  </a:moveTo>
                  <a:lnTo>
                    <a:pt x="407814" y="211994"/>
                  </a:lnTo>
                  <a:lnTo>
                    <a:pt x="420136" y="217375"/>
                  </a:lnTo>
                  <a:lnTo>
                    <a:pt x="429412" y="224669"/>
                  </a:lnTo>
                  <a:lnTo>
                    <a:pt x="435166" y="233370"/>
                  </a:lnTo>
                  <a:lnTo>
                    <a:pt x="436921" y="242970"/>
                  </a:lnTo>
                  <a:lnTo>
                    <a:pt x="448294" y="284099"/>
                  </a:lnTo>
                  <a:lnTo>
                    <a:pt x="475537" y="258065"/>
                  </a:lnTo>
                  <a:lnTo>
                    <a:pt x="494834" y="229464"/>
                  </a:lnTo>
                  <a:lnTo>
                    <a:pt x="501134" y="211994"/>
                  </a:lnTo>
                  <a:close/>
                </a:path>
                <a:path w="508634" h="346710">
                  <a:moveTo>
                    <a:pt x="241826" y="202813"/>
                  </a:moveTo>
                  <a:lnTo>
                    <a:pt x="227170" y="205010"/>
                  </a:lnTo>
                  <a:lnTo>
                    <a:pt x="213734" y="209154"/>
                  </a:lnTo>
                  <a:lnTo>
                    <a:pt x="201960" y="215070"/>
                  </a:lnTo>
                  <a:lnTo>
                    <a:pt x="192291" y="222584"/>
                  </a:lnTo>
                  <a:lnTo>
                    <a:pt x="282820" y="222584"/>
                  </a:lnTo>
                  <a:lnTo>
                    <a:pt x="274211" y="214714"/>
                  </a:lnTo>
                  <a:lnTo>
                    <a:pt x="259533" y="207265"/>
                  </a:lnTo>
                  <a:lnTo>
                    <a:pt x="241826" y="202813"/>
                  </a:lnTo>
                  <a:close/>
                </a:path>
                <a:path w="508634" h="346710">
                  <a:moveTo>
                    <a:pt x="366742" y="104804"/>
                  </a:moveTo>
                  <a:lnTo>
                    <a:pt x="361838" y="136028"/>
                  </a:lnTo>
                  <a:lnTo>
                    <a:pt x="363265" y="138238"/>
                  </a:lnTo>
                  <a:lnTo>
                    <a:pt x="353563" y="165275"/>
                  </a:lnTo>
                  <a:lnTo>
                    <a:pt x="331410" y="175089"/>
                  </a:lnTo>
                  <a:lnTo>
                    <a:pt x="340869" y="193324"/>
                  </a:lnTo>
                  <a:lnTo>
                    <a:pt x="347923" y="203913"/>
                  </a:lnTo>
                  <a:lnTo>
                    <a:pt x="360227" y="211646"/>
                  </a:lnTo>
                  <a:lnTo>
                    <a:pt x="376078" y="215806"/>
                  </a:lnTo>
                  <a:lnTo>
                    <a:pt x="393773" y="215681"/>
                  </a:lnTo>
                  <a:lnTo>
                    <a:pt x="398732" y="214976"/>
                  </a:lnTo>
                  <a:lnTo>
                    <a:pt x="403475" y="213747"/>
                  </a:lnTo>
                  <a:lnTo>
                    <a:pt x="407814" y="211994"/>
                  </a:lnTo>
                  <a:lnTo>
                    <a:pt x="501134" y="211994"/>
                  </a:lnTo>
                  <a:lnTo>
                    <a:pt x="505799" y="199057"/>
                  </a:lnTo>
                  <a:lnTo>
                    <a:pt x="508043" y="167607"/>
                  </a:lnTo>
                  <a:lnTo>
                    <a:pt x="506579" y="150421"/>
                  </a:lnTo>
                  <a:lnTo>
                    <a:pt x="501141" y="133677"/>
                  </a:lnTo>
                  <a:lnTo>
                    <a:pt x="491857" y="117669"/>
                  </a:lnTo>
                  <a:lnTo>
                    <a:pt x="485163" y="109957"/>
                  </a:lnTo>
                  <a:lnTo>
                    <a:pt x="386753" y="109957"/>
                  </a:lnTo>
                  <a:lnTo>
                    <a:pt x="376224" y="108482"/>
                  </a:lnTo>
                  <a:lnTo>
                    <a:pt x="366742" y="104804"/>
                  </a:lnTo>
                  <a:close/>
                </a:path>
                <a:path w="508634" h="346710">
                  <a:moveTo>
                    <a:pt x="334440" y="93597"/>
                  </a:moveTo>
                  <a:lnTo>
                    <a:pt x="333485" y="93852"/>
                  </a:lnTo>
                  <a:lnTo>
                    <a:pt x="341634" y="105110"/>
                  </a:lnTo>
                  <a:lnTo>
                    <a:pt x="348975" y="116590"/>
                  </a:lnTo>
                  <a:lnTo>
                    <a:pt x="355497" y="128276"/>
                  </a:lnTo>
                  <a:lnTo>
                    <a:pt x="361190" y="140154"/>
                  </a:lnTo>
                  <a:lnTo>
                    <a:pt x="361838" y="136028"/>
                  </a:lnTo>
                  <a:lnTo>
                    <a:pt x="334440" y="93597"/>
                  </a:lnTo>
                  <a:close/>
                </a:path>
                <a:path w="508634" h="346710">
                  <a:moveTo>
                    <a:pt x="433552" y="58592"/>
                  </a:moveTo>
                  <a:lnTo>
                    <a:pt x="420744" y="61850"/>
                  </a:lnTo>
                  <a:lnTo>
                    <a:pt x="409920" y="67117"/>
                  </a:lnTo>
                  <a:lnTo>
                    <a:pt x="401607" y="74059"/>
                  </a:lnTo>
                  <a:lnTo>
                    <a:pt x="396334" y="82339"/>
                  </a:lnTo>
                  <a:lnTo>
                    <a:pt x="407491" y="106177"/>
                  </a:lnTo>
                  <a:lnTo>
                    <a:pt x="397463" y="109198"/>
                  </a:lnTo>
                  <a:lnTo>
                    <a:pt x="386753" y="109957"/>
                  </a:lnTo>
                  <a:lnTo>
                    <a:pt x="485163" y="109957"/>
                  </a:lnTo>
                  <a:lnTo>
                    <a:pt x="478856" y="102689"/>
                  </a:lnTo>
                  <a:lnTo>
                    <a:pt x="470379" y="90490"/>
                  </a:lnTo>
                  <a:lnTo>
                    <a:pt x="459933" y="79007"/>
                  </a:lnTo>
                  <a:lnTo>
                    <a:pt x="447623" y="68341"/>
                  </a:lnTo>
                  <a:lnTo>
                    <a:pt x="433552" y="58592"/>
                  </a:lnTo>
                  <a:close/>
                </a:path>
                <a:path w="508634" h="346710">
                  <a:moveTo>
                    <a:pt x="205093" y="0"/>
                  </a:moveTo>
                  <a:lnTo>
                    <a:pt x="133027" y="26765"/>
                  </a:lnTo>
                  <a:lnTo>
                    <a:pt x="166365" y="40591"/>
                  </a:lnTo>
                  <a:lnTo>
                    <a:pt x="142002" y="66128"/>
                  </a:lnTo>
                  <a:lnTo>
                    <a:pt x="172881" y="90183"/>
                  </a:lnTo>
                  <a:lnTo>
                    <a:pt x="172977" y="92677"/>
                  </a:lnTo>
                  <a:lnTo>
                    <a:pt x="174720" y="97177"/>
                  </a:lnTo>
                  <a:lnTo>
                    <a:pt x="170381" y="101894"/>
                  </a:lnTo>
                  <a:lnTo>
                    <a:pt x="160220" y="103557"/>
                  </a:lnTo>
                  <a:lnTo>
                    <a:pt x="226110" y="103557"/>
                  </a:lnTo>
                  <a:lnTo>
                    <a:pt x="197628" y="91141"/>
                  </a:lnTo>
                  <a:lnTo>
                    <a:pt x="218460" y="73863"/>
                  </a:lnTo>
                  <a:lnTo>
                    <a:pt x="179463" y="55357"/>
                  </a:lnTo>
                  <a:lnTo>
                    <a:pt x="190027" y="35025"/>
                  </a:lnTo>
                  <a:lnTo>
                    <a:pt x="338448" y="35025"/>
                  </a:lnTo>
                  <a:lnTo>
                    <a:pt x="343484" y="16066"/>
                  </a:lnTo>
                  <a:lnTo>
                    <a:pt x="340182" y="15434"/>
                  </a:lnTo>
                  <a:lnTo>
                    <a:pt x="257538" y="15434"/>
                  </a:lnTo>
                  <a:lnTo>
                    <a:pt x="238458" y="2150"/>
                  </a:lnTo>
                  <a:lnTo>
                    <a:pt x="205093" y="0"/>
                  </a:lnTo>
                  <a:close/>
                </a:path>
                <a:path w="508634" h="346710">
                  <a:moveTo>
                    <a:pt x="154264" y="102490"/>
                  </a:moveTo>
                  <a:lnTo>
                    <a:pt x="146038" y="103517"/>
                  </a:lnTo>
                  <a:lnTo>
                    <a:pt x="159584" y="103517"/>
                  </a:lnTo>
                  <a:lnTo>
                    <a:pt x="157067" y="103358"/>
                  </a:lnTo>
                  <a:lnTo>
                    <a:pt x="154264" y="102490"/>
                  </a:lnTo>
                  <a:close/>
                </a:path>
                <a:path w="508634" h="346710">
                  <a:moveTo>
                    <a:pt x="358317" y="74984"/>
                  </a:moveTo>
                  <a:lnTo>
                    <a:pt x="305564" y="74984"/>
                  </a:lnTo>
                  <a:lnTo>
                    <a:pt x="331652" y="89279"/>
                  </a:lnTo>
                  <a:lnTo>
                    <a:pt x="334440" y="93597"/>
                  </a:lnTo>
                  <a:lnTo>
                    <a:pt x="367793" y="84689"/>
                  </a:lnTo>
                  <a:lnTo>
                    <a:pt x="358317" y="74984"/>
                  </a:lnTo>
                  <a:close/>
                </a:path>
                <a:path w="508634" h="346710">
                  <a:moveTo>
                    <a:pt x="338448" y="35025"/>
                  </a:moveTo>
                  <a:lnTo>
                    <a:pt x="190027" y="35025"/>
                  </a:lnTo>
                  <a:lnTo>
                    <a:pt x="251178" y="46718"/>
                  </a:lnTo>
                  <a:lnTo>
                    <a:pt x="248753" y="80315"/>
                  </a:lnTo>
                  <a:lnTo>
                    <a:pt x="272927" y="85249"/>
                  </a:lnTo>
                  <a:lnTo>
                    <a:pt x="305564" y="74984"/>
                  </a:lnTo>
                  <a:lnTo>
                    <a:pt x="358317" y="74984"/>
                  </a:lnTo>
                  <a:lnTo>
                    <a:pt x="354965" y="71550"/>
                  </a:lnTo>
                  <a:lnTo>
                    <a:pt x="331733" y="68044"/>
                  </a:lnTo>
                  <a:lnTo>
                    <a:pt x="332515" y="57363"/>
                  </a:lnTo>
                  <a:lnTo>
                    <a:pt x="338448" y="35025"/>
                  </a:lnTo>
                  <a:close/>
                </a:path>
                <a:path w="508634" h="346710">
                  <a:moveTo>
                    <a:pt x="123541" y="32531"/>
                  </a:moveTo>
                  <a:lnTo>
                    <a:pt x="72146" y="38043"/>
                  </a:lnTo>
                  <a:lnTo>
                    <a:pt x="73440" y="55140"/>
                  </a:lnTo>
                  <a:lnTo>
                    <a:pt x="61608" y="62459"/>
                  </a:lnTo>
                  <a:lnTo>
                    <a:pt x="134236" y="62459"/>
                  </a:lnTo>
                  <a:lnTo>
                    <a:pt x="135183" y="59748"/>
                  </a:lnTo>
                  <a:lnTo>
                    <a:pt x="123541" y="32531"/>
                  </a:lnTo>
                  <a:close/>
                </a:path>
                <a:path w="508634" h="346710">
                  <a:moveTo>
                    <a:pt x="286133" y="5078"/>
                  </a:moveTo>
                  <a:lnTo>
                    <a:pt x="257538" y="15434"/>
                  </a:lnTo>
                  <a:lnTo>
                    <a:pt x="340182" y="15434"/>
                  </a:lnTo>
                  <a:lnTo>
                    <a:pt x="286133" y="5078"/>
                  </a:lnTo>
                  <a:close/>
                </a:path>
              </a:pathLst>
            </a:custGeom>
            <a:solidFill>
              <a:srgbClr val="00FF00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63434" y="3982040"/>
              <a:ext cx="530225" cy="355600"/>
            </a:xfrm>
            <a:custGeom>
              <a:avLst/>
              <a:gdLst/>
              <a:ahLst/>
              <a:cxnLst/>
              <a:rect l="l" t="t" r="r" b="b"/>
              <a:pathLst>
                <a:path w="530225" h="355600">
                  <a:moveTo>
                    <a:pt x="530224" y="177764"/>
                  </a:moveTo>
                  <a:lnTo>
                    <a:pt x="509391" y="108572"/>
                  </a:lnTo>
                  <a:lnTo>
                    <a:pt x="484948" y="78376"/>
                  </a:lnTo>
                  <a:lnTo>
                    <a:pt x="452576" y="52067"/>
                  </a:lnTo>
                  <a:lnTo>
                    <a:pt x="413340" y="30360"/>
                  </a:lnTo>
                  <a:lnTo>
                    <a:pt x="368307" y="13970"/>
                  </a:lnTo>
                  <a:lnTo>
                    <a:pt x="318542" y="3611"/>
                  </a:lnTo>
                  <a:lnTo>
                    <a:pt x="265112" y="0"/>
                  </a:lnTo>
                  <a:lnTo>
                    <a:pt x="211681" y="3611"/>
                  </a:lnTo>
                  <a:lnTo>
                    <a:pt x="161916" y="13970"/>
                  </a:lnTo>
                  <a:lnTo>
                    <a:pt x="116883" y="30360"/>
                  </a:lnTo>
                  <a:lnTo>
                    <a:pt x="77647" y="52067"/>
                  </a:lnTo>
                  <a:lnTo>
                    <a:pt x="45275" y="78376"/>
                  </a:lnTo>
                  <a:lnTo>
                    <a:pt x="20833" y="108572"/>
                  </a:lnTo>
                  <a:lnTo>
                    <a:pt x="0" y="177764"/>
                  </a:lnTo>
                  <a:lnTo>
                    <a:pt x="5385" y="213584"/>
                  </a:lnTo>
                  <a:lnTo>
                    <a:pt x="45275" y="277139"/>
                  </a:lnTo>
                  <a:lnTo>
                    <a:pt x="77647" y="303444"/>
                  </a:lnTo>
                  <a:lnTo>
                    <a:pt x="116883" y="325148"/>
                  </a:lnTo>
                  <a:lnTo>
                    <a:pt x="161916" y="341536"/>
                  </a:lnTo>
                  <a:lnTo>
                    <a:pt x="211681" y="351893"/>
                  </a:lnTo>
                  <a:lnTo>
                    <a:pt x="265112" y="355504"/>
                  </a:lnTo>
                  <a:lnTo>
                    <a:pt x="318542" y="351893"/>
                  </a:lnTo>
                  <a:lnTo>
                    <a:pt x="368307" y="341536"/>
                  </a:lnTo>
                  <a:lnTo>
                    <a:pt x="413340" y="325148"/>
                  </a:lnTo>
                  <a:lnTo>
                    <a:pt x="452576" y="303444"/>
                  </a:lnTo>
                  <a:lnTo>
                    <a:pt x="484948" y="277139"/>
                  </a:lnTo>
                  <a:lnTo>
                    <a:pt x="509391" y="246947"/>
                  </a:lnTo>
                  <a:lnTo>
                    <a:pt x="530224" y="177764"/>
                  </a:lnTo>
                  <a:close/>
                </a:path>
              </a:pathLst>
            </a:custGeom>
            <a:ln w="31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651625" y="4439613"/>
            <a:ext cx="4521200" cy="1722755"/>
            <a:chOff x="8651625" y="4439613"/>
            <a:chExt cx="4521200" cy="1722755"/>
          </a:xfrm>
        </p:grpSpPr>
        <p:sp>
          <p:nvSpPr>
            <p:cNvPr id="49" name="object 49"/>
            <p:cNvSpPr/>
            <p:nvPr/>
          </p:nvSpPr>
          <p:spPr>
            <a:xfrm>
              <a:off x="10589340" y="5005915"/>
              <a:ext cx="1311275" cy="1038225"/>
            </a:xfrm>
            <a:custGeom>
              <a:avLst/>
              <a:gdLst/>
              <a:ahLst/>
              <a:cxnLst/>
              <a:rect l="l" t="t" r="r" b="b"/>
              <a:pathLst>
                <a:path w="1311275" h="1038225">
                  <a:moveTo>
                    <a:pt x="94261" y="943557"/>
                  </a:moveTo>
                  <a:lnTo>
                    <a:pt x="0" y="990688"/>
                  </a:lnTo>
                  <a:lnTo>
                    <a:pt x="94261" y="1037819"/>
                  </a:lnTo>
                  <a:lnTo>
                    <a:pt x="94261" y="1006398"/>
                  </a:lnTo>
                  <a:lnTo>
                    <a:pt x="78551" y="1006398"/>
                  </a:lnTo>
                  <a:lnTo>
                    <a:pt x="78551" y="974978"/>
                  </a:lnTo>
                  <a:lnTo>
                    <a:pt x="94261" y="974978"/>
                  </a:lnTo>
                  <a:lnTo>
                    <a:pt x="94261" y="943557"/>
                  </a:lnTo>
                  <a:close/>
                </a:path>
                <a:path w="1311275" h="1038225">
                  <a:moveTo>
                    <a:pt x="94261" y="974978"/>
                  </a:moveTo>
                  <a:lnTo>
                    <a:pt x="78551" y="974978"/>
                  </a:lnTo>
                  <a:lnTo>
                    <a:pt x="78551" y="1006398"/>
                  </a:lnTo>
                  <a:lnTo>
                    <a:pt x="94261" y="1006398"/>
                  </a:lnTo>
                  <a:lnTo>
                    <a:pt x="94261" y="974978"/>
                  </a:lnTo>
                  <a:close/>
                </a:path>
                <a:path w="1311275" h="1038225">
                  <a:moveTo>
                    <a:pt x="639826" y="974978"/>
                  </a:moveTo>
                  <a:lnTo>
                    <a:pt x="94261" y="974978"/>
                  </a:lnTo>
                  <a:lnTo>
                    <a:pt x="94261" y="1006398"/>
                  </a:lnTo>
                  <a:lnTo>
                    <a:pt x="671246" y="1006398"/>
                  </a:lnTo>
                  <a:lnTo>
                    <a:pt x="671246" y="990688"/>
                  </a:lnTo>
                  <a:lnTo>
                    <a:pt x="639826" y="990688"/>
                  </a:lnTo>
                  <a:lnTo>
                    <a:pt x="639826" y="974978"/>
                  </a:lnTo>
                  <a:close/>
                </a:path>
                <a:path w="1311275" h="1038225">
                  <a:moveTo>
                    <a:pt x="1216706" y="31420"/>
                  </a:moveTo>
                  <a:lnTo>
                    <a:pt x="639826" y="31420"/>
                  </a:lnTo>
                  <a:lnTo>
                    <a:pt x="639826" y="990688"/>
                  </a:lnTo>
                  <a:lnTo>
                    <a:pt x="655536" y="974978"/>
                  </a:lnTo>
                  <a:lnTo>
                    <a:pt x="671246" y="974978"/>
                  </a:lnTo>
                  <a:lnTo>
                    <a:pt x="671246" y="62841"/>
                  </a:lnTo>
                  <a:lnTo>
                    <a:pt x="655536" y="62841"/>
                  </a:lnTo>
                  <a:lnTo>
                    <a:pt x="671246" y="47130"/>
                  </a:lnTo>
                  <a:lnTo>
                    <a:pt x="1216706" y="47130"/>
                  </a:lnTo>
                  <a:lnTo>
                    <a:pt x="1216706" y="31420"/>
                  </a:lnTo>
                  <a:close/>
                </a:path>
                <a:path w="1311275" h="1038225">
                  <a:moveTo>
                    <a:pt x="671246" y="974978"/>
                  </a:moveTo>
                  <a:lnTo>
                    <a:pt x="655536" y="974978"/>
                  </a:lnTo>
                  <a:lnTo>
                    <a:pt x="639826" y="990688"/>
                  </a:lnTo>
                  <a:lnTo>
                    <a:pt x="671246" y="990688"/>
                  </a:lnTo>
                  <a:lnTo>
                    <a:pt x="671246" y="974978"/>
                  </a:lnTo>
                  <a:close/>
                </a:path>
                <a:path w="1311275" h="1038225">
                  <a:moveTo>
                    <a:pt x="1216706" y="0"/>
                  </a:moveTo>
                  <a:lnTo>
                    <a:pt x="1216706" y="94261"/>
                  </a:lnTo>
                  <a:lnTo>
                    <a:pt x="1279547" y="62841"/>
                  </a:lnTo>
                  <a:lnTo>
                    <a:pt x="1232417" y="62841"/>
                  </a:lnTo>
                  <a:lnTo>
                    <a:pt x="1232417" y="31420"/>
                  </a:lnTo>
                  <a:lnTo>
                    <a:pt x="1279547" y="31420"/>
                  </a:lnTo>
                  <a:lnTo>
                    <a:pt x="1216706" y="0"/>
                  </a:lnTo>
                  <a:close/>
                </a:path>
                <a:path w="1311275" h="1038225">
                  <a:moveTo>
                    <a:pt x="671246" y="47130"/>
                  </a:moveTo>
                  <a:lnTo>
                    <a:pt x="655536" y="62841"/>
                  </a:lnTo>
                  <a:lnTo>
                    <a:pt x="671246" y="62841"/>
                  </a:lnTo>
                  <a:lnTo>
                    <a:pt x="671246" y="47130"/>
                  </a:lnTo>
                  <a:close/>
                </a:path>
                <a:path w="1311275" h="1038225">
                  <a:moveTo>
                    <a:pt x="1216706" y="47130"/>
                  </a:moveTo>
                  <a:lnTo>
                    <a:pt x="671246" y="47130"/>
                  </a:lnTo>
                  <a:lnTo>
                    <a:pt x="671246" y="62841"/>
                  </a:lnTo>
                  <a:lnTo>
                    <a:pt x="1216706" y="62841"/>
                  </a:lnTo>
                  <a:lnTo>
                    <a:pt x="1216706" y="47130"/>
                  </a:lnTo>
                  <a:close/>
                </a:path>
                <a:path w="1311275" h="1038225">
                  <a:moveTo>
                    <a:pt x="1279547" y="31420"/>
                  </a:moveTo>
                  <a:lnTo>
                    <a:pt x="1232417" y="31420"/>
                  </a:lnTo>
                  <a:lnTo>
                    <a:pt x="1232417" y="62841"/>
                  </a:lnTo>
                  <a:lnTo>
                    <a:pt x="1279547" y="62841"/>
                  </a:lnTo>
                  <a:lnTo>
                    <a:pt x="1310968" y="47130"/>
                  </a:lnTo>
                  <a:lnTo>
                    <a:pt x="1279547" y="31420"/>
                  </a:lnTo>
                  <a:close/>
                </a:path>
              </a:pathLst>
            </a:custGeom>
            <a:solidFill>
              <a:srgbClr val="737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517502" y="4768376"/>
              <a:ext cx="1229170" cy="9903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316411" y="5103947"/>
              <a:ext cx="1856323" cy="10582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766682" y="5394517"/>
              <a:ext cx="758825" cy="217804"/>
            </a:xfrm>
            <a:custGeom>
              <a:avLst/>
              <a:gdLst/>
              <a:ahLst/>
              <a:cxnLst/>
              <a:rect l="l" t="t" r="r" b="b"/>
              <a:pathLst>
                <a:path w="758825" h="217804">
                  <a:moveTo>
                    <a:pt x="379935" y="0"/>
                  </a:moveTo>
                  <a:lnTo>
                    <a:pt x="311621" y="1756"/>
                  </a:lnTo>
                  <a:lnTo>
                    <a:pt x="247332" y="6817"/>
                  </a:lnTo>
                  <a:lnTo>
                    <a:pt x="188140" y="14874"/>
                  </a:lnTo>
                  <a:lnTo>
                    <a:pt x="135116" y="25616"/>
                  </a:lnTo>
                  <a:lnTo>
                    <a:pt x="89330" y="38733"/>
                  </a:lnTo>
                  <a:lnTo>
                    <a:pt x="51855" y="53914"/>
                  </a:lnTo>
                  <a:lnTo>
                    <a:pt x="6118" y="89229"/>
                  </a:lnTo>
                  <a:lnTo>
                    <a:pt x="0" y="108742"/>
                  </a:lnTo>
                  <a:lnTo>
                    <a:pt x="6118" y="128318"/>
                  </a:lnTo>
                  <a:lnTo>
                    <a:pt x="51855" y="163677"/>
                  </a:lnTo>
                  <a:lnTo>
                    <a:pt x="89330" y="178851"/>
                  </a:lnTo>
                  <a:lnTo>
                    <a:pt x="135116" y="191947"/>
                  </a:lnTo>
                  <a:lnTo>
                    <a:pt x="188140" y="202664"/>
                  </a:lnTo>
                  <a:lnTo>
                    <a:pt x="247331" y="210695"/>
                  </a:lnTo>
                  <a:lnTo>
                    <a:pt x="311620" y="215737"/>
                  </a:lnTo>
                  <a:lnTo>
                    <a:pt x="379934" y="217485"/>
                  </a:lnTo>
                  <a:lnTo>
                    <a:pt x="447821" y="215737"/>
                  </a:lnTo>
                  <a:lnTo>
                    <a:pt x="511777" y="210695"/>
                  </a:lnTo>
                  <a:lnTo>
                    <a:pt x="570719" y="202663"/>
                  </a:lnTo>
                  <a:lnTo>
                    <a:pt x="623565" y="191947"/>
                  </a:lnTo>
                  <a:lnTo>
                    <a:pt x="669230" y="178850"/>
                  </a:lnTo>
                  <a:lnTo>
                    <a:pt x="706633" y="163677"/>
                  </a:lnTo>
                  <a:lnTo>
                    <a:pt x="752318" y="128318"/>
                  </a:lnTo>
                  <a:lnTo>
                    <a:pt x="758435" y="108741"/>
                  </a:lnTo>
                  <a:lnTo>
                    <a:pt x="752318" y="89229"/>
                  </a:lnTo>
                  <a:lnTo>
                    <a:pt x="706633" y="53914"/>
                  </a:lnTo>
                  <a:lnTo>
                    <a:pt x="669230" y="38733"/>
                  </a:lnTo>
                  <a:lnTo>
                    <a:pt x="623565" y="25616"/>
                  </a:lnTo>
                  <a:lnTo>
                    <a:pt x="570719" y="14874"/>
                  </a:lnTo>
                  <a:lnTo>
                    <a:pt x="511778" y="6817"/>
                  </a:lnTo>
                  <a:lnTo>
                    <a:pt x="447822" y="1756"/>
                  </a:lnTo>
                  <a:lnTo>
                    <a:pt x="379935" y="0"/>
                  </a:lnTo>
                  <a:close/>
                </a:path>
              </a:pathLst>
            </a:custGeom>
            <a:solidFill>
              <a:srgbClr val="007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766682" y="5394517"/>
              <a:ext cx="758825" cy="217804"/>
            </a:xfrm>
            <a:custGeom>
              <a:avLst/>
              <a:gdLst/>
              <a:ahLst/>
              <a:cxnLst/>
              <a:rect l="l" t="t" r="r" b="b"/>
              <a:pathLst>
                <a:path w="758825" h="217804">
                  <a:moveTo>
                    <a:pt x="379935" y="0"/>
                  </a:moveTo>
                  <a:lnTo>
                    <a:pt x="311621" y="1756"/>
                  </a:lnTo>
                  <a:lnTo>
                    <a:pt x="247332" y="6817"/>
                  </a:lnTo>
                  <a:lnTo>
                    <a:pt x="188140" y="14874"/>
                  </a:lnTo>
                  <a:lnTo>
                    <a:pt x="135116" y="25616"/>
                  </a:lnTo>
                  <a:lnTo>
                    <a:pt x="89330" y="38733"/>
                  </a:lnTo>
                  <a:lnTo>
                    <a:pt x="51855" y="53914"/>
                  </a:lnTo>
                  <a:lnTo>
                    <a:pt x="6118" y="89229"/>
                  </a:lnTo>
                  <a:lnTo>
                    <a:pt x="0" y="108742"/>
                  </a:lnTo>
                  <a:lnTo>
                    <a:pt x="6118" y="128318"/>
                  </a:lnTo>
                  <a:lnTo>
                    <a:pt x="51855" y="163677"/>
                  </a:lnTo>
                  <a:lnTo>
                    <a:pt x="89330" y="178851"/>
                  </a:lnTo>
                  <a:lnTo>
                    <a:pt x="135116" y="191947"/>
                  </a:lnTo>
                  <a:lnTo>
                    <a:pt x="188140" y="202664"/>
                  </a:lnTo>
                  <a:lnTo>
                    <a:pt x="247331" y="210695"/>
                  </a:lnTo>
                  <a:lnTo>
                    <a:pt x="311620" y="215737"/>
                  </a:lnTo>
                  <a:lnTo>
                    <a:pt x="379934" y="217485"/>
                  </a:lnTo>
                  <a:lnTo>
                    <a:pt x="447821" y="215737"/>
                  </a:lnTo>
                  <a:lnTo>
                    <a:pt x="511777" y="210695"/>
                  </a:lnTo>
                  <a:lnTo>
                    <a:pt x="570719" y="202664"/>
                  </a:lnTo>
                  <a:lnTo>
                    <a:pt x="623565" y="191947"/>
                  </a:lnTo>
                  <a:lnTo>
                    <a:pt x="669230" y="178850"/>
                  </a:lnTo>
                  <a:lnTo>
                    <a:pt x="706633" y="163677"/>
                  </a:lnTo>
                  <a:lnTo>
                    <a:pt x="752318" y="128318"/>
                  </a:lnTo>
                  <a:lnTo>
                    <a:pt x="758435" y="108741"/>
                  </a:lnTo>
                  <a:lnTo>
                    <a:pt x="752318" y="89229"/>
                  </a:lnTo>
                  <a:lnTo>
                    <a:pt x="706633" y="53914"/>
                  </a:lnTo>
                  <a:lnTo>
                    <a:pt x="669230" y="38733"/>
                  </a:lnTo>
                  <a:lnTo>
                    <a:pt x="623565" y="25616"/>
                  </a:lnTo>
                  <a:lnTo>
                    <a:pt x="570719" y="14874"/>
                  </a:lnTo>
                  <a:lnTo>
                    <a:pt x="511778" y="6817"/>
                  </a:lnTo>
                  <a:lnTo>
                    <a:pt x="447822" y="1756"/>
                  </a:lnTo>
                  <a:lnTo>
                    <a:pt x="379935" y="0"/>
                  </a:lnTo>
                </a:path>
              </a:pathLst>
            </a:custGeom>
            <a:ln w="7359">
              <a:solidFill>
                <a:srgbClr val="AA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66681" y="5351266"/>
              <a:ext cx="766445" cy="160020"/>
            </a:xfrm>
            <a:custGeom>
              <a:avLst/>
              <a:gdLst/>
              <a:ahLst/>
              <a:cxnLst/>
              <a:rect l="l" t="t" r="r" b="b"/>
              <a:pathLst>
                <a:path w="766445" h="160020">
                  <a:moveTo>
                    <a:pt x="765843" y="0"/>
                  </a:moveTo>
                  <a:lnTo>
                    <a:pt x="0" y="0"/>
                  </a:lnTo>
                  <a:lnTo>
                    <a:pt x="0" y="159727"/>
                  </a:lnTo>
                  <a:lnTo>
                    <a:pt x="765843" y="159727"/>
                  </a:lnTo>
                  <a:lnTo>
                    <a:pt x="765843" y="0"/>
                  </a:lnTo>
                  <a:close/>
                </a:path>
              </a:pathLst>
            </a:custGeom>
            <a:solidFill>
              <a:srgbClr val="007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766682" y="5234790"/>
              <a:ext cx="758825" cy="217804"/>
            </a:xfrm>
            <a:custGeom>
              <a:avLst/>
              <a:gdLst/>
              <a:ahLst/>
              <a:cxnLst/>
              <a:rect l="l" t="t" r="r" b="b"/>
              <a:pathLst>
                <a:path w="758825" h="217804">
                  <a:moveTo>
                    <a:pt x="379935" y="0"/>
                  </a:moveTo>
                  <a:lnTo>
                    <a:pt x="311621" y="1748"/>
                  </a:lnTo>
                  <a:lnTo>
                    <a:pt x="247332" y="6789"/>
                  </a:lnTo>
                  <a:lnTo>
                    <a:pt x="188140" y="14819"/>
                  </a:lnTo>
                  <a:lnTo>
                    <a:pt x="135116" y="25535"/>
                  </a:lnTo>
                  <a:lnTo>
                    <a:pt x="89330" y="38631"/>
                  </a:lnTo>
                  <a:lnTo>
                    <a:pt x="51855" y="53804"/>
                  </a:lnTo>
                  <a:lnTo>
                    <a:pt x="6118" y="89163"/>
                  </a:lnTo>
                  <a:lnTo>
                    <a:pt x="0" y="108742"/>
                  </a:lnTo>
                  <a:lnTo>
                    <a:pt x="6118" y="128254"/>
                  </a:lnTo>
                  <a:lnTo>
                    <a:pt x="51855" y="163569"/>
                  </a:lnTo>
                  <a:lnTo>
                    <a:pt x="89330" y="178750"/>
                  </a:lnTo>
                  <a:lnTo>
                    <a:pt x="135116" y="191867"/>
                  </a:lnTo>
                  <a:lnTo>
                    <a:pt x="188140" y="202609"/>
                  </a:lnTo>
                  <a:lnTo>
                    <a:pt x="247331" y="210666"/>
                  </a:lnTo>
                  <a:lnTo>
                    <a:pt x="311620" y="215727"/>
                  </a:lnTo>
                  <a:lnTo>
                    <a:pt x="379934" y="217484"/>
                  </a:lnTo>
                  <a:lnTo>
                    <a:pt x="447821" y="215727"/>
                  </a:lnTo>
                  <a:lnTo>
                    <a:pt x="511777" y="210666"/>
                  </a:lnTo>
                  <a:lnTo>
                    <a:pt x="570719" y="202609"/>
                  </a:lnTo>
                  <a:lnTo>
                    <a:pt x="623565" y="191867"/>
                  </a:lnTo>
                  <a:lnTo>
                    <a:pt x="669230" y="178750"/>
                  </a:lnTo>
                  <a:lnTo>
                    <a:pt x="706633" y="163569"/>
                  </a:lnTo>
                  <a:lnTo>
                    <a:pt x="752318" y="128254"/>
                  </a:lnTo>
                  <a:lnTo>
                    <a:pt x="758435" y="108741"/>
                  </a:lnTo>
                  <a:lnTo>
                    <a:pt x="752318" y="89163"/>
                  </a:lnTo>
                  <a:lnTo>
                    <a:pt x="706633" y="53804"/>
                  </a:lnTo>
                  <a:lnTo>
                    <a:pt x="669230" y="38631"/>
                  </a:lnTo>
                  <a:lnTo>
                    <a:pt x="623565" y="25535"/>
                  </a:lnTo>
                  <a:lnTo>
                    <a:pt x="570719" y="14819"/>
                  </a:lnTo>
                  <a:lnTo>
                    <a:pt x="511778" y="6789"/>
                  </a:lnTo>
                  <a:lnTo>
                    <a:pt x="447822" y="1748"/>
                  </a:lnTo>
                  <a:lnTo>
                    <a:pt x="379935" y="0"/>
                  </a:lnTo>
                  <a:close/>
                </a:path>
              </a:pathLst>
            </a:custGeom>
            <a:solidFill>
              <a:srgbClr val="00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766682" y="5234790"/>
              <a:ext cx="758825" cy="217804"/>
            </a:xfrm>
            <a:custGeom>
              <a:avLst/>
              <a:gdLst/>
              <a:ahLst/>
              <a:cxnLst/>
              <a:rect l="l" t="t" r="r" b="b"/>
              <a:pathLst>
                <a:path w="758825" h="217804">
                  <a:moveTo>
                    <a:pt x="379935" y="0"/>
                  </a:moveTo>
                  <a:lnTo>
                    <a:pt x="311621" y="1748"/>
                  </a:lnTo>
                  <a:lnTo>
                    <a:pt x="247332" y="6789"/>
                  </a:lnTo>
                  <a:lnTo>
                    <a:pt x="188140" y="14819"/>
                  </a:lnTo>
                  <a:lnTo>
                    <a:pt x="135116" y="25535"/>
                  </a:lnTo>
                  <a:lnTo>
                    <a:pt x="89330" y="38631"/>
                  </a:lnTo>
                  <a:lnTo>
                    <a:pt x="51855" y="53804"/>
                  </a:lnTo>
                  <a:lnTo>
                    <a:pt x="6118" y="89163"/>
                  </a:lnTo>
                  <a:lnTo>
                    <a:pt x="0" y="108742"/>
                  </a:lnTo>
                  <a:lnTo>
                    <a:pt x="6118" y="128254"/>
                  </a:lnTo>
                  <a:lnTo>
                    <a:pt x="51855" y="163569"/>
                  </a:lnTo>
                  <a:lnTo>
                    <a:pt x="89330" y="178750"/>
                  </a:lnTo>
                  <a:lnTo>
                    <a:pt x="135116" y="191867"/>
                  </a:lnTo>
                  <a:lnTo>
                    <a:pt x="188140" y="202609"/>
                  </a:lnTo>
                  <a:lnTo>
                    <a:pt x="247331" y="210666"/>
                  </a:lnTo>
                  <a:lnTo>
                    <a:pt x="311620" y="215727"/>
                  </a:lnTo>
                  <a:lnTo>
                    <a:pt x="379934" y="217484"/>
                  </a:lnTo>
                  <a:lnTo>
                    <a:pt x="447821" y="215727"/>
                  </a:lnTo>
                  <a:lnTo>
                    <a:pt x="511777" y="210666"/>
                  </a:lnTo>
                  <a:lnTo>
                    <a:pt x="570719" y="202609"/>
                  </a:lnTo>
                  <a:lnTo>
                    <a:pt x="623565" y="191867"/>
                  </a:lnTo>
                  <a:lnTo>
                    <a:pt x="669230" y="178750"/>
                  </a:lnTo>
                  <a:lnTo>
                    <a:pt x="706633" y="163569"/>
                  </a:lnTo>
                  <a:lnTo>
                    <a:pt x="752318" y="128254"/>
                  </a:lnTo>
                  <a:lnTo>
                    <a:pt x="758435" y="108741"/>
                  </a:lnTo>
                  <a:lnTo>
                    <a:pt x="752318" y="89163"/>
                  </a:lnTo>
                  <a:lnTo>
                    <a:pt x="706633" y="53804"/>
                  </a:lnTo>
                  <a:lnTo>
                    <a:pt x="669230" y="38631"/>
                  </a:lnTo>
                  <a:lnTo>
                    <a:pt x="623565" y="25535"/>
                  </a:lnTo>
                  <a:lnTo>
                    <a:pt x="570719" y="14819"/>
                  </a:lnTo>
                  <a:lnTo>
                    <a:pt x="511778" y="6789"/>
                  </a:lnTo>
                  <a:lnTo>
                    <a:pt x="447822" y="1748"/>
                  </a:lnTo>
                  <a:lnTo>
                    <a:pt x="379935" y="0"/>
                  </a:lnTo>
                </a:path>
              </a:pathLst>
            </a:custGeom>
            <a:ln w="7359">
              <a:solidFill>
                <a:srgbClr val="AA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883443" y="5262830"/>
              <a:ext cx="528320" cy="168275"/>
            </a:xfrm>
            <a:custGeom>
              <a:avLst/>
              <a:gdLst/>
              <a:ahLst/>
              <a:cxnLst/>
              <a:rect l="l" t="t" r="r" b="b"/>
              <a:pathLst>
                <a:path w="528320" h="168275">
                  <a:moveTo>
                    <a:pt x="251193" y="103657"/>
                  </a:moveTo>
                  <a:lnTo>
                    <a:pt x="196519" y="88442"/>
                  </a:lnTo>
                  <a:lnTo>
                    <a:pt x="64935" y="135559"/>
                  </a:lnTo>
                  <a:lnTo>
                    <a:pt x="0" y="120345"/>
                  </a:lnTo>
                  <a:lnTo>
                    <a:pt x="32473" y="163842"/>
                  </a:lnTo>
                  <a:lnTo>
                    <a:pt x="196519" y="163842"/>
                  </a:lnTo>
                  <a:lnTo>
                    <a:pt x="125603" y="147154"/>
                  </a:lnTo>
                  <a:lnTo>
                    <a:pt x="251193" y="103657"/>
                  </a:lnTo>
                  <a:close/>
                </a:path>
                <a:path w="528320" h="168275">
                  <a:moveTo>
                    <a:pt x="266014" y="32131"/>
                  </a:moveTo>
                  <a:lnTo>
                    <a:pt x="205359" y="43497"/>
                  </a:lnTo>
                  <a:lnTo>
                    <a:pt x="69494" y="0"/>
                  </a:lnTo>
                  <a:lnTo>
                    <a:pt x="13385" y="15468"/>
                  </a:lnTo>
                  <a:lnTo>
                    <a:pt x="140411" y="60159"/>
                  </a:lnTo>
                  <a:lnTo>
                    <a:pt x="74053" y="71767"/>
                  </a:lnTo>
                  <a:lnTo>
                    <a:pt x="233553" y="71767"/>
                  </a:lnTo>
                  <a:lnTo>
                    <a:pt x="266014" y="32131"/>
                  </a:lnTo>
                  <a:close/>
                </a:path>
                <a:path w="528320" h="168275">
                  <a:moveTo>
                    <a:pt x="517499" y="152234"/>
                  </a:moveTo>
                  <a:lnTo>
                    <a:pt x="391604" y="107530"/>
                  </a:lnTo>
                  <a:lnTo>
                    <a:pt x="462813" y="95923"/>
                  </a:lnTo>
                  <a:lnTo>
                    <a:pt x="298475" y="95923"/>
                  </a:lnTo>
                  <a:lnTo>
                    <a:pt x="266014" y="135559"/>
                  </a:lnTo>
                  <a:lnTo>
                    <a:pt x="331241" y="120345"/>
                  </a:lnTo>
                  <a:lnTo>
                    <a:pt x="462813" y="167690"/>
                  </a:lnTo>
                  <a:lnTo>
                    <a:pt x="517499" y="152234"/>
                  </a:lnTo>
                  <a:close/>
                </a:path>
                <a:path w="528320" h="168275">
                  <a:moveTo>
                    <a:pt x="527748" y="43497"/>
                  </a:moveTo>
                  <a:lnTo>
                    <a:pt x="495274" y="3860"/>
                  </a:lnTo>
                  <a:lnTo>
                    <a:pt x="335508" y="3860"/>
                  </a:lnTo>
                  <a:lnTo>
                    <a:pt x="400723" y="15468"/>
                  </a:lnTo>
                  <a:lnTo>
                    <a:pt x="274840" y="60159"/>
                  </a:lnTo>
                  <a:lnTo>
                    <a:pt x="331241" y="75628"/>
                  </a:lnTo>
                  <a:lnTo>
                    <a:pt x="467080" y="28270"/>
                  </a:lnTo>
                  <a:lnTo>
                    <a:pt x="527748" y="43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888002" y="5266691"/>
              <a:ext cx="527685" cy="167640"/>
            </a:xfrm>
            <a:custGeom>
              <a:avLst/>
              <a:gdLst/>
              <a:ahLst/>
              <a:cxnLst/>
              <a:rect l="l" t="t" r="r" b="b"/>
              <a:pathLst>
                <a:path w="527684" h="167639">
                  <a:moveTo>
                    <a:pt x="252628" y="103670"/>
                  </a:moveTo>
                  <a:lnTo>
                    <a:pt x="196507" y="88201"/>
                  </a:lnTo>
                  <a:lnTo>
                    <a:pt x="64935" y="135559"/>
                  </a:lnTo>
                  <a:lnTo>
                    <a:pt x="0" y="120345"/>
                  </a:lnTo>
                  <a:lnTo>
                    <a:pt x="32473" y="163830"/>
                  </a:lnTo>
                  <a:lnTo>
                    <a:pt x="196507" y="163830"/>
                  </a:lnTo>
                  <a:lnTo>
                    <a:pt x="125603" y="148374"/>
                  </a:lnTo>
                  <a:lnTo>
                    <a:pt x="252628" y="103670"/>
                  </a:lnTo>
                  <a:close/>
                </a:path>
                <a:path w="527684" h="167639">
                  <a:moveTo>
                    <a:pt x="266001" y="32143"/>
                  </a:moveTo>
                  <a:lnTo>
                    <a:pt x="205346" y="43497"/>
                  </a:lnTo>
                  <a:lnTo>
                    <a:pt x="69494" y="0"/>
                  </a:lnTo>
                  <a:lnTo>
                    <a:pt x="14808" y="15468"/>
                  </a:lnTo>
                  <a:lnTo>
                    <a:pt x="140411" y="60172"/>
                  </a:lnTo>
                  <a:lnTo>
                    <a:pt x="75196" y="71767"/>
                  </a:lnTo>
                  <a:lnTo>
                    <a:pt x="233540" y="71767"/>
                  </a:lnTo>
                  <a:lnTo>
                    <a:pt x="266001" y="32143"/>
                  </a:lnTo>
                  <a:close/>
                </a:path>
                <a:path w="527684" h="167639">
                  <a:moveTo>
                    <a:pt x="518629" y="152247"/>
                  </a:moveTo>
                  <a:lnTo>
                    <a:pt x="391604" y="107530"/>
                  </a:lnTo>
                  <a:lnTo>
                    <a:pt x="462521" y="95935"/>
                  </a:lnTo>
                  <a:lnTo>
                    <a:pt x="298488" y="95935"/>
                  </a:lnTo>
                  <a:lnTo>
                    <a:pt x="266001" y="135559"/>
                  </a:lnTo>
                  <a:lnTo>
                    <a:pt x="330949" y="120345"/>
                  </a:lnTo>
                  <a:lnTo>
                    <a:pt x="462521" y="167462"/>
                  </a:lnTo>
                  <a:lnTo>
                    <a:pt x="518629" y="152247"/>
                  </a:lnTo>
                  <a:close/>
                </a:path>
                <a:path w="527684" h="167639">
                  <a:moveTo>
                    <a:pt x="527469" y="43497"/>
                  </a:moveTo>
                  <a:lnTo>
                    <a:pt x="494982" y="3873"/>
                  </a:lnTo>
                  <a:lnTo>
                    <a:pt x="335495" y="3873"/>
                  </a:lnTo>
                  <a:lnTo>
                    <a:pt x="401866" y="15468"/>
                  </a:lnTo>
                  <a:lnTo>
                    <a:pt x="274840" y="60172"/>
                  </a:lnTo>
                  <a:lnTo>
                    <a:pt x="330949" y="75641"/>
                  </a:lnTo>
                  <a:lnTo>
                    <a:pt x="467080" y="28270"/>
                  </a:lnTo>
                  <a:lnTo>
                    <a:pt x="527469" y="434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766679" y="5345952"/>
              <a:ext cx="768350" cy="160020"/>
            </a:xfrm>
            <a:custGeom>
              <a:avLst/>
              <a:gdLst/>
              <a:ahLst/>
              <a:cxnLst/>
              <a:rect l="l" t="t" r="r" b="b"/>
              <a:pathLst>
                <a:path w="768350" h="160020">
                  <a:moveTo>
                    <a:pt x="2133" y="0"/>
                  </a:moveTo>
                  <a:lnTo>
                    <a:pt x="0" y="0"/>
                  </a:lnTo>
                  <a:lnTo>
                    <a:pt x="0" y="159969"/>
                  </a:lnTo>
                  <a:lnTo>
                    <a:pt x="2133" y="159969"/>
                  </a:lnTo>
                  <a:lnTo>
                    <a:pt x="2133" y="0"/>
                  </a:lnTo>
                  <a:close/>
                </a:path>
                <a:path w="768350" h="160020">
                  <a:moveTo>
                    <a:pt x="767981" y="0"/>
                  </a:moveTo>
                  <a:lnTo>
                    <a:pt x="763701" y="0"/>
                  </a:lnTo>
                  <a:lnTo>
                    <a:pt x="763701" y="159969"/>
                  </a:lnTo>
                  <a:lnTo>
                    <a:pt x="767981" y="159969"/>
                  </a:lnTo>
                  <a:lnTo>
                    <a:pt x="767981" y="0"/>
                  </a:lnTo>
                  <a:close/>
                </a:path>
              </a:pathLst>
            </a:custGeom>
            <a:solidFill>
              <a:srgbClr val="AA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341124" y="4439613"/>
              <a:ext cx="141605" cy="764540"/>
            </a:xfrm>
            <a:custGeom>
              <a:avLst/>
              <a:gdLst/>
              <a:ahLst/>
              <a:cxnLst/>
              <a:rect l="l" t="t" r="r" b="b"/>
              <a:pathLst>
                <a:path w="141604" h="764539">
                  <a:moveTo>
                    <a:pt x="70575" y="62511"/>
                  </a:moveTo>
                  <a:lnTo>
                    <a:pt x="54864" y="89443"/>
                  </a:lnTo>
                  <a:lnTo>
                    <a:pt x="54864" y="764146"/>
                  </a:lnTo>
                  <a:lnTo>
                    <a:pt x="86285" y="764146"/>
                  </a:lnTo>
                  <a:lnTo>
                    <a:pt x="86285" y="89443"/>
                  </a:lnTo>
                  <a:lnTo>
                    <a:pt x="70575" y="62511"/>
                  </a:lnTo>
                  <a:close/>
                </a:path>
                <a:path w="141604" h="764539">
                  <a:moveTo>
                    <a:pt x="70575" y="0"/>
                  </a:moveTo>
                  <a:lnTo>
                    <a:pt x="1973" y="117512"/>
                  </a:lnTo>
                  <a:lnTo>
                    <a:pt x="0" y="123446"/>
                  </a:lnTo>
                  <a:lnTo>
                    <a:pt x="402" y="129478"/>
                  </a:lnTo>
                  <a:lnTo>
                    <a:pt x="3004" y="134921"/>
                  </a:lnTo>
                  <a:lnTo>
                    <a:pt x="7629" y="139088"/>
                  </a:lnTo>
                  <a:lnTo>
                    <a:pt x="13563" y="141061"/>
                  </a:lnTo>
                  <a:lnTo>
                    <a:pt x="19595" y="140659"/>
                  </a:lnTo>
                  <a:lnTo>
                    <a:pt x="25038" y="138057"/>
                  </a:lnTo>
                  <a:lnTo>
                    <a:pt x="29204" y="133432"/>
                  </a:lnTo>
                  <a:lnTo>
                    <a:pt x="54864" y="89443"/>
                  </a:lnTo>
                  <a:lnTo>
                    <a:pt x="54864" y="31211"/>
                  </a:lnTo>
                  <a:lnTo>
                    <a:pt x="88795" y="31211"/>
                  </a:lnTo>
                  <a:lnTo>
                    <a:pt x="70575" y="0"/>
                  </a:lnTo>
                  <a:close/>
                </a:path>
                <a:path w="141604" h="764539">
                  <a:moveTo>
                    <a:pt x="88795" y="31211"/>
                  </a:moveTo>
                  <a:lnTo>
                    <a:pt x="86285" y="31211"/>
                  </a:lnTo>
                  <a:lnTo>
                    <a:pt x="86285" y="89443"/>
                  </a:lnTo>
                  <a:lnTo>
                    <a:pt x="111945" y="133432"/>
                  </a:lnTo>
                  <a:lnTo>
                    <a:pt x="116111" y="138057"/>
                  </a:lnTo>
                  <a:lnTo>
                    <a:pt x="121554" y="140659"/>
                  </a:lnTo>
                  <a:lnTo>
                    <a:pt x="127586" y="141061"/>
                  </a:lnTo>
                  <a:lnTo>
                    <a:pt x="133520" y="139088"/>
                  </a:lnTo>
                  <a:lnTo>
                    <a:pt x="138145" y="134921"/>
                  </a:lnTo>
                  <a:lnTo>
                    <a:pt x="140747" y="129478"/>
                  </a:lnTo>
                  <a:lnTo>
                    <a:pt x="141150" y="123446"/>
                  </a:lnTo>
                  <a:lnTo>
                    <a:pt x="139176" y="117512"/>
                  </a:lnTo>
                  <a:lnTo>
                    <a:pt x="88795" y="31211"/>
                  </a:lnTo>
                  <a:close/>
                </a:path>
                <a:path w="141604" h="764539">
                  <a:moveTo>
                    <a:pt x="86285" y="31211"/>
                  </a:moveTo>
                  <a:lnTo>
                    <a:pt x="54864" y="31211"/>
                  </a:lnTo>
                  <a:lnTo>
                    <a:pt x="54864" y="89443"/>
                  </a:lnTo>
                  <a:lnTo>
                    <a:pt x="70575" y="62511"/>
                  </a:lnTo>
                  <a:lnTo>
                    <a:pt x="56959" y="39170"/>
                  </a:lnTo>
                  <a:lnTo>
                    <a:pt x="86285" y="39170"/>
                  </a:lnTo>
                  <a:lnTo>
                    <a:pt x="86285" y="31211"/>
                  </a:lnTo>
                  <a:close/>
                </a:path>
                <a:path w="141604" h="764539">
                  <a:moveTo>
                    <a:pt x="86285" y="39170"/>
                  </a:moveTo>
                  <a:lnTo>
                    <a:pt x="84190" y="39170"/>
                  </a:lnTo>
                  <a:lnTo>
                    <a:pt x="70575" y="62511"/>
                  </a:lnTo>
                  <a:lnTo>
                    <a:pt x="86285" y="89443"/>
                  </a:lnTo>
                  <a:lnTo>
                    <a:pt x="86285" y="39170"/>
                  </a:lnTo>
                  <a:close/>
                </a:path>
                <a:path w="141604" h="764539">
                  <a:moveTo>
                    <a:pt x="84190" y="39170"/>
                  </a:moveTo>
                  <a:lnTo>
                    <a:pt x="56959" y="39170"/>
                  </a:lnTo>
                  <a:lnTo>
                    <a:pt x="70575" y="62511"/>
                  </a:lnTo>
                  <a:lnTo>
                    <a:pt x="84190" y="39170"/>
                  </a:lnTo>
                  <a:close/>
                </a:path>
              </a:pathLst>
            </a:custGeom>
            <a:solidFill>
              <a:srgbClr val="737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55223" y="4938149"/>
              <a:ext cx="758825" cy="211454"/>
            </a:xfrm>
            <a:custGeom>
              <a:avLst/>
              <a:gdLst/>
              <a:ahLst/>
              <a:cxnLst/>
              <a:rect l="l" t="t" r="r" b="b"/>
              <a:pathLst>
                <a:path w="758825" h="211454">
                  <a:moveTo>
                    <a:pt x="379935" y="0"/>
                  </a:moveTo>
                  <a:lnTo>
                    <a:pt x="311621" y="1703"/>
                  </a:lnTo>
                  <a:lnTo>
                    <a:pt x="247332" y="6611"/>
                  </a:lnTo>
                  <a:lnTo>
                    <a:pt x="188140" y="14425"/>
                  </a:lnTo>
                  <a:lnTo>
                    <a:pt x="135116" y="24842"/>
                  </a:lnTo>
                  <a:lnTo>
                    <a:pt x="89330" y="37563"/>
                  </a:lnTo>
                  <a:lnTo>
                    <a:pt x="51855" y="52285"/>
                  </a:lnTo>
                  <a:lnTo>
                    <a:pt x="6118" y="86533"/>
                  </a:lnTo>
                  <a:lnTo>
                    <a:pt x="0" y="105456"/>
                  </a:lnTo>
                  <a:lnTo>
                    <a:pt x="6118" y="124441"/>
                  </a:lnTo>
                  <a:lnTo>
                    <a:pt x="51854" y="158731"/>
                  </a:lnTo>
                  <a:lnTo>
                    <a:pt x="89330" y="173446"/>
                  </a:lnTo>
                  <a:lnTo>
                    <a:pt x="135115" y="186147"/>
                  </a:lnTo>
                  <a:lnTo>
                    <a:pt x="188140" y="196540"/>
                  </a:lnTo>
                  <a:lnTo>
                    <a:pt x="247332" y="204328"/>
                  </a:lnTo>
                  <a:lnTo>
                    <a:pt x="311621" y="209218"/>
                  </a:lnTo>
                  <a:lnTo>
                    <a:pt x="379935" y="210913"/>
                  </a:lnTo>
                  <a:lnTo>
                    <a:pt x="447822" y="209218"/>
                  </a:lnTo>
                  <a:lnTo>
                    <a:pt x="511778" y="204328"/>
                  </a:lnTo>
                  <a:lnTo>
                    <a:pt x="570720" y="196540"/>
                  </a:lnTo>
                  <a:lnTo>
                    <a:pt x="623566" y="186147"/>
                  </a:lnTo>
                  <a:lnTo>
                    <a:pt x="669231" y="173446"/>
                  </a:lnTo>
                  <a:lnTo>
                    <a:pt x="706634" y="158731"/>
                  </a:lnTo>
                  <a:lnTo>
                    <a:pt x="752319" y="124441"/>
                  </a:lnTo>
                  <a:lnTo>
                    <a:pt x="758436" y="105456"/>
                  </a:lnTo>
                  <a:lnTo>
                    <a:pt x="752319" y="86532"/>
                  </a:lnTo>
                  <a:lnTo>
                    <a:pt x="706634" y="52285"/>
                  </a:lnTo>
                  <a:lnTo>
                    <a:pt x="669231" y="37563"/>
                  </a:lnTo>
                  <a:lnTo>
                    <a:pt x="623566" y="24842"/>
                  </a:lnTo>
                  <a:lnTo>
                    <a:pt x="570721" y="14425"/>
                  </a:lnTo>
                  <a:lnTo>
                    <a:pt x="511778" y="6611"/>
                  </a:lnTo>
                  <a:lnTo>
                    <a:pt x="447822" y="1703"/>
                  </a:lnTo>
                  <a:lnTo>
                    <a:pt x="379935" y="0"/>
                  </a:lnTo>
                  <a:close/>
                </a:path>
              </a:pathLst>
            </a:custGeom>
            <a:solidFill>
              <a:srgbClr val="007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655223" y="4938149"/>
              <a:ext cx="758825" cy="211454"/>
            </a:xfrm>
            <a:custGeom>
              <a:avLst/>
              <a:gdLst/>
              <a:ahLst/>
              <a:cxnLst/>
              <a:rect l="l" t="t" r="r" b="b"/>
              <a:pathLst>
                <a:path w="758825" h="211454">
                  <a:moveTo>
                    <a:pt x="379935" y="0"/>
                  </a:moveTo>
                  <a:lnTo>
                    <a:pt x="311621" y="1703"/>
                  </a:lnTo>
                  <a:lnTo>
                    <a:pt x="247332" y="6611"/>
                  </a:lnTo>
                  <a:lnTo>
                    <a:pt x="188140" y="14425"/>
                  </a:lnTo>
                  <a:lnTo>
                    <a:pt x="135116" y="24842"/>
                  </a:lnTo>
                  <a:lnTo>
                    <a:pt x="89330" y="37563"/>
                  </a:lnTo>
                  <a:lnTo>
                    <a:pt x="51855" y="52285"/>
                  </a:lnTo>
                  <a:lnTo>
                    <a:pt x="6118" y="86533"/>
                  </a:lnTo>
                  <a:lnTo>
                    <a:pt x="0" y="105456"/>
                  </a:lnTo>
                  <a:lnTo>
                    <a:pt x="6118" y="124441"/>
                  </a:lnTo>
                  <a:lnTo>
                    <a:pt x="23760" y="142298"/>
                  </a:lnTo>
                  <a:lnTo>
                    <a:pt x="89330" y="173446"/>
                  </a:lnTo>
                  <a:lnTo>
                    <a:pt x="135115" y="186147"/>
                  </a:lnTo>
                  <a:lnTo>
                    <a:pt x="188140" y="196540"/>
                  </a:lnTo>
                  <a:lnTo>
                    <a:pt x="247332" y="204328"/>
                  </a:lnTo>
                  <a:lnTo>
                    <a:pt x="311621" y="209218"/>
                  </a:lnTo>
                  <a:lnTo>
                    <a:pt x="379935" y="210913"/>
                  </a:lnTo>
                  <a:lnTo>
                    <a:pt x="447822" y="209218"/>
                  </a:lnTo>
                  <a:lnTo>
                    <a:pt x="511778" y="204328"/>
                  </a:lnTo>
                  <a:lnTo>
                    <a:pt x="570720" y="196540"/>
                  </a:lnTo>
                  <a:lnTo>
                    <a:pt x="623566" y="186147"/>
                  </a:lnTo>
                  <a:lnTo>
                    <a:pt x="669231" y="173446"/>
                  </a:lnTo>
                  <a:lnTo>
                    <a:pt x="706634" y="158731"/>
                  </a:lnTo>
                  <a:lnTo>
                    <a:pt x="752319" y="124441"/>
                  </a:lnTo>
                  <a:lnTo>
                    <a:pt x="758436" y="105456"/>
                  </a:lnTo>
                  <a:lnTo>
                    <a:pt x="752319" y="86532"/>
                  </a:lnTo>
                  <a:lnTo>
                    <a:pt x="734691" y="68709"/>
                  </a:lnTo>
                  <a:lnTo>
                    <a:pt x="669231" y="37563"/>
                  </a:lnTo>
                  <a:lnTo>
                    <a:pt x="623566" y="24842"/>
                  </a:lnTo>
                  <a:lnTo>
                    <a:pt x="570721" y="14425"/>
                  </a:lnTo>
                  <a:lnTo>
                    <a:pt x="511778" y="6611"/>
                  </a:lnTo>
                  <a:lnTo>
                    <a:pt x="447822" y="1703"/>
                  </a:lnTo>
                  <a:lnTo>
                    <a:pt x="379935" y="0"/>
                  </a:lnTo>
                </a:path>
              </a:pathLst>
            </a:custGeom>
            <a:ln w="7150">
              <a:solidFill>
                <a:srgbClr val="AA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655223" y="4896204"/>
              <a:ext cx="766445" cy="154940"/>
            </a:xfrm>
            <a:custGeom>
              <a:avLst/>
              <a:gdLst/>
              <a:ahLst/>
              <a:cxnLst/>
              <a:rect l="l" t="t" r="r" b="b"/>
              <a:pathLst>
                <a:path w="766445" h="154939">
                  <a:moveTo>
                    <a:pt x="765843" y="0"/>
                  </a:moveTo>
                  <a:lnTo>
                    <a:pt x="0" y="0"/>
                  </a:lnTo>
                  <a:lnTo>
                    <a:pt x="0" y="154900"/>
                  </a:lnTo>
                  <a:lnTo>
                    <a:pt x="765843" y="154900"/>
                  </a:lnTo>
                  <a:lnTo>
                    <a:pt x="765843" y="0"/>
                  </a:lnTo>
                  <a:close/>
                </a:path>
              </a:pathLst>
            </a:custGeom>
            <a:solidFill>
              <a:srgbClr val="007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55223" y="4783248"/>
              <a:ext cx="758825" cy="211454"/>
            </a:xfrm>
            <a:custGeom>
              <a:avLst/>
              <a:gdLst/>
              <a:ahLst/>
              <a:cxnLst/>
              <a:rect l="l" t="t" r="r" b="b"/>
              <a:pathLst>
                <a:path w="758825" h="211454">
                  <a:moveTo>
                    <a:pt x="379935" y="0"/>
                  </a:moveTo>
                  <a:lnTo>
                    <a:pt x="311621" y="1695"/>
                  </a:lnTo>
                  <a:lnTo>
                    <a:pt x="247332" y="6584"/>
                  </a:lnTo>
                  <a:lnTo>
                    <a:pt x="188140" y="14372"/>
                  </a:lnTo>
                  <a:lnTo>
                    <a:pt x="135116" y="24763"/>
                  </a:lnTo>
                  <a:lnTo>
                    <a:pt x="89330" y="37464"/>
                  </a:lnTo>
                  <a:lnTo>
                    <a:pt x="51855" y="52178"/>
                  </a:lnTo>
                  <a:lnTo>
                    <a:pt x="6118" y="86469"/>
                  </a:lnTo>
                  <a:lnTo>
                    <a:pt x="0" y="105456"/>
                  </a:lnTo>
                  <a:lnTo>
                    <a:pt x="6118" y="124379"/>
                  </a:lnTo>
                  <a:lnTo>
                    <a:pt x="51854" y="158626"/>
                  </a:lnTo>
                  <a:lnTo>
                    <a:pt x="89330" y="173349"/>
                  </a:lnTo>
                  <a:lnTo>
                    <a:pt x="135115" y="186069"/>
                  </a:lnTo>
                  <a:lnTo>
                    <a:pt x="188140" y="196486"/>
                  </a:lnTo>
                  <a:lnTo>
                    <a:pt x="247332" y="204300"/>
                  </a:lnTo>
                  <a:lnTo>
                    <a:pt x="311621" y="209209"/>
                  </a:lnTo>
                  <a:lnTo>
                    <a:pt x="379935" y="210912"/>
                  </a:lnTo>
                  <a:lnTo>
                    <a:pt x="447822" y="209209"/>
                  </a:lnTo>
                  <a:lnTo>
                    <a:pt x="511778" y="204300"/>
                  </a:lnTo>
                  <a:lnTo>
                    <a:pt x="570720" y="196486"/>
                  </a:lnTo>
                  <a:lnTo>
                    <a:pt x="623566" y="186069"/>
                  </a:lnTo>
                  <a:lnTo>
                    <a:pt x="669231" y="173349"/>
                  </a:lnTo>
                  <a:lnTo>
                    <a:pt x="706634" y="158626"/>
                  </a:lnTo>
                  <a:lnTo>
                    <a:pt x="752319" y="124379"/>
                  </a:lnTo>
                  <a:lnTo>
                    <a:pt x="758436" y="105456"/>
                  </a:lnTo>
                  <a:lnTo>
                    <a:pt x="752319" y="86469"/>
                  </a:lnTo>
                  <a:lnTo>
                    <a:pt x="706634" y="52178"/>
                  </a:lnTo>
                  <a:lnTo>
                    <a:pt x="669231" y="37464"/>
                  </a:lnTo>
                  <a:lnTo>
                    <a:pt x="623566" y="24763"/>
                  </a:lnTo>
                  <a:lnTo>
                    <a:pt x="570721" y="14372"/>
                  </a:lnTo>
                  <a:lnTo>
                    <a:pt x="511778" y="6584"/>
                  </a:lnTo>
                  <a:lnTo>
                    <a:pt x="447822" y="1695"/>
                  </a:lnTo>
                  <a:lnTo>
                    <a:pt x="379935" y="0"/>
                  </a:lnTo>
                  <a:close/>
                </a:path>
              </a:pathLst>
            </a:custGeom>
            <a:solidFill>
              <a:srgbClr val="00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655223" y="4783248"/>
              <a:ext cx="758825" cy="211454"/>
            </a:xfrm>
            <a:custGeom>
              <a:avLst/>
              <a:gdLst/>
              <a:ahLst/>
              <a:cxnLst/>
              <a:rect l="l" t="t" r="r" b="b"/>
              <a:pathLst>
                <a:path w="758825" h="211454">
                  <a:moveTo>
                    <a:pt x="379935" y="0"/>
                  </a:moveTo>
                  <a:lnTo>
                    <a:pt x="311621" y="1695"/>
                  </a:lnTo>
                  <a:lnTo>
                    <a:pt x="247332" y="6584"/>
                  </a:lnTo>
                  <a:lnTo>
                    <a:pt x="188140" y="14372"/>
                  </a:lnTo>
                  <a:lnTo>
                    <a:pt x="135116" y="24763"/>
                  </a:lnTo>
                  <a:lnTo>
                    <a:pt x="89330" y="37464"/>
                  </a:lnTo>
                  <a:lnTo>
                    <a:pt x="51855" y="52178"/>
                  </a:lnTo>
                  <a:lnTo>
                    <a:pt x="6118" y="86469"/>
                  </a:lnTo>
                  <a:lnTo>
                    <a:pt x="0" y="105456"/>
                  </a:lnTo>
                  <a:lnTo>
                    <a:pt x="6118" y="124379"/>
                  </a:lnTo>
                  <a:lnTo>
                    <a:pt x="23760" y="142203"/>
                  </a:lnTo>
                  <a:lnTo>
                    <a:pt x="89330" y="173349"/>
                  </a:lnTo>
                  <a:lnTo>
                    <a:pt x="135115" y="186069"/>
                  </a:lnTo>
                  <a:lnTo>
                    <a:pt x="188140" y="196486"/>
                  </a:lnTo>
                  <a:lnTo>
                    <a:pt x="247332" y="204300"/>
                  </a:lnTo>
                  <a:lnTo>
                    <a:pt x="311621" y="209209"/>
                  </a:lnTo>
                  <a:lnTo>
                    <a:pt x="379935" y="210912"/>
                  </a:lnTo>
                  <a:lnTo>
                    <a:pt x="447822" y="209209"/>
                  </a:lnTo>
                  <a:lnTo>
                    <a:pt x="511778" y="204300"/>
                  </a:lnTo>
                  <a:lnTo>
                    <a:pt x="570720" y="196486"/>
                  </a:lnTo>
                  <a:lnTo>
                    <a:pt x="623566" y="186069"/>
                  </a:lnTo>
                  <a:lnTo>
                    <a:pt x="669231" y="173349"/>
                  </a:lnTo>
                  <a:lnTo>
                    <a:pt x="706634" y="158626"/>
                  </a:lnTo>
                  <a:lnTo>
                    <a:pt x="752319" y="124379"/>
                  </a:lnTo>
                  <a:lnTo>
                    <a:pt x="758436" y="105456"/>
                  </a:lnTo>
                  <a:lnTo>
                    <a:pt x="752319" y="86469"/>
                  </a:lnTo>
                  <a:lnTo>
                    <a:pt x="734691" y="68612"/>
                  </a:lnTo>
                  <a:lnTo>
                    <a:pt x="669231" y="37464"/>
                  </a:lnTo>
                  <a:lnTo>
                    <a:pt x="623566" y="24763"/>
                  </a:lnTo>
                  <a:lnTo>
                    <a:pt x="570721" y="14372"/>
                  </a:lnTo>
                  <a:lnTo>
                    <a:pt x="511778" y="6584"/>
                  </a:lnTo>
                  <a:lnTo>
                    <a:pt x="447822" y="1695"/>
                  </a:lnTo>
                  <a:lnTo>
                    <a:pt x="379935" y="0"/>
                  </a:lnTo>
                </a:path>
              </a:pathLst>
            </a:custGeom>
            <a:ln w="7150">
              <a:solidFill>
                <a:srgbClr val="AA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71991" y="4810443"/>
              <a:ext cx="528320" cy="163195"/>
            </a:xfrm>
            <a:custGeom>
              <a:avLst/>
              <a:gdLst/>
              <a:ahLst/>
              <a:cxnLst/>
              <a:rect l="l" t="t" r="r" b="b"/>
              <a:pathLst>
                <a:path w="528320" h="163195">
                  <a:moveTo>
                    <a:pt x="251193" y="100533"/>
                  </a:moveTo>
                  <a:lnTo>
                    <a:pt x="196519" y="85763"/>
                  </a:lnTo>
                  <a:lnTo>
                    <a:pt x="64922" y="131457"/>
                  </a:lnTo>
                  <a:lnTo>
                    <a:pt x="0" y="116700"/>
                  </a:lnTo>
                  <a:lnTo>
                    <a:pt x="32461" y="158889"/>
                  </a:lnTo>
                  <a:lnTo>
                    <a:pt x="196519" y="158889"/>
                  </a:lnTo>
                  <a:lnTo>
                    <a:pt x="125603" y="142709"/>
                  </a:lnTo>
                  <a:lnTo>
                    <a:pt x="251193" y="100533"/>
                  </a:lnTo>
                  <a:close/>
                </a:path>
                <a:path w="528320" h="163195">
                  <a:moveTo>
                    <a:pt x="266001" y="31153"/>
                  </a:moveTo>
                  <a:lnTo>
                    <a:pt x="205346" y="42176"/>
                  </a:lnTo>
                  <a:lnTo>
                    <a:pt x="69494" y="0"/>
                  </a:lnTo>
                  <a:lnTo>
                    <a:pt x="13373" y="14998"/>
                  </a:lnTo>
                  <a:lnTo>
                    <a:pt x="140398" y="58343"/>
                  </a:lnTo>
                  <a:lnTo>
                    <a:pt x="74053" y="69596"/>
                  </a:lnTo>
                  <a:lnTo>
                    <a:pt x="233540" y="69596"/>
                  </a:lnTo>
                  <a:lnTo>
                    <a:pt x="266001" y="31153"/>
                  </a:lnTo>
                  <a:close/>
                </a:path>
                <a:path w="528320" h="163195">
                  <a:moveTo>
                    <a:pt x="517499" y="147637"/>
                  </a:moveTo>
                  <a:lnTo>
                    <a:pt x="391604" y="104279"/>
                  </a:lnTo>
                  <a:lnTo>
                    <a:pt x="462800" y="93027"/>
                  </a:lnTo>
                  <a:lnTo>
                    <a:pt x="298475" y="93027"/>
                  </a:lnTo>
                  <a:lnTo>
                    <a:pt x="266001" y="131457"/>
                  </a:lnTo>
                  <a:lnTo>
                    <a:pt x="331228" y="116700"/>
                  </a:lnTo>
                  <a:lnTo>
                    <a:pt x="462800" y="162623"/>
                  </a:lnTo>
                  <a:lnTo>
                    <a:pt x="517499" y="147637"/>
                  </a:lnTo>
                  <a:close/>
                </a:path>
                <a:path w="528320" h="163195">
                  <a:moveTo>
                    <a:pt x="527735" y="42176"/>
                  </a:moveTo>
                  <a:lnTo>
                    <a:pt x="495274" y="3746"/>
                  </a:lnTo>
                  <a:lnTo>
                    <a:pt x="335495" y="3746"/>
                  </a:lnTo>
                  <a:lnTo>
                    <a:pt x="400723" y="14998"/>
                  </a:lnTo>
                  <a:lnTo>
                    <a:pt x="274840" y="58343"/>
                  </a:lnTo>
                  <a:lnTo>
                    <a:pt x="331228" y="73342"/>
                  </a:lnTo>
                  <a:lnTo>
                    <a:pt x="467080" y="27406"/>
                  </a:lnTo>
                  <a:lnTo>
                    <a:pt x="527735" y="421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776538" y="4814190"/>
              <a:ext cx="527685" cy="162560"/>
            </a:xfrm>
            <a:custGeom>
              <a:avLst/>
              <a:gdLst/>
              <a:ahLst/>
              <a:cxnLst/>
              <a:rect l="l" t="t" r="r" b="b"/>
              <a:pathLst>
                <a:path w="527684" h="162560">
                  <a:moveTo>
                    <a:pt x="252628" y="100533"/>
                  </a:moveTo>
                  <a:lnTo>
                    <a:pt x="196519" y="85534"/>
                  </a:lnTo>
                  <a:lnTo>
                    <a:pt x="64947" y="131470"/>
                  </a:lnTo>
                  <a:lnTo>
                    <a:pt x="0" y="116700"/>
                  </a:lnTo>
                  <a:lnTo>
                    <a:pt x="32473" y="158877"/>
                  </a:lnTo>
                  <a:lnTo>
                    <a:pt x="196519" y="158877"/>
                  </a:lnTo>
                  <a:lnTo>
                    <a:pt x="125603" y="143891"/>
                  </a:lnTo>
                  <a:lnTo>
                    <a:pt x="252628" y="100533"/>
                  </a:lnTo>
                  <a:close/>
                </a:path>
                <a:path w="527684" h="162560">
                  <a:moveTo>
                    <a:pt x="266014" y="31165"/>
                  </a:moveTo>
                  <a:lnTo>
                    <a:pt x="205346" y="42176"/>
                  </a:lnTo>
                  <a:lnTo>
                    <a:pt x="69507" y="0"/>
                  </a:lnTo>
                  <a:lnTo>
                    <a:pt x="14820" y="14998"/>
                  </a:lnTo>
                  <a:lnTo>
                    <a:pt x="140423" y="58343"/>
                  </a:lnTo>
                  <a:lnTo>
                    <a:pt x="75196" y="69596"/>
                  </a:lnTo>
                  <a:lnTo>
                    <a:pt x="233540" y="69596"/>
                  </a:lnTo>
                  <a:lnTo>
                    <a:pt x="266014" y="31165"/>
                  </a:lnTo>
                  <a:close/>
                </a:path>
                <a:path w="527684" h="162560">
                  <a:moveTo>
                    <a:pt x="518642" y="147637"/>
                  </a:moveTo>
                  <a:lnTo>
                    <a:pt x="391617" y="104279"/>
                  </a:lnTo>
                  <a:lnTo>
                    <a:pt x="462534" y="93027"/>
                  </a:lnTo>
                  <a:lnTo>
                    <a:pt x="298488" y="93027"/>
                  </a:lnTo>
                  <a:lnTo>
                    <a:pt x="266014" y="131470"/>
                  </a:lnTo>
                  <a:lnTo>
                    <a:pt x="330949" y="116700"/>
                  </a:lnTo>
                  <a:lnTo>
                    <a:pt x="462534" y="162394"/>
                  </a:lnTo>
                  <a:lnTo>
                    <a:pt x="518642" y="147637"/>
                  </a:lnTo>
                  <a:close/>
                </a:path>
                <a:path w="527684" h="162560">
                  <a:moveTo>
                    <a:pt x="527469" y="42176"/>
                  </a:moveTo>
                  <a:lnTo>
                    <a:pt x="494995" y="3746"/>
                  </a:lnTo>
                  <a:lnTo>
                    <a:pt x="335495" y="3746"/>
                  </a:lnTo>
                  <a:lnTo>
                    <a:pt x="401866" y="14998"/>
                  </a:lnTo>
                  <a:lnTo>
                    <a:pt x="274840" y="58343"/>
                  </a:lnTo>
                  <a:lnTo>
                    <a:pt x="330949" y="73342"/>
                  </a:lnTo>
                  <a:lnTo>
                    <a:pt x="467093" y="27406"/>
                  </a:lnTo>
                  <a:lnTo>
                    <a:pt x="527469" y="42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55215" y="4891050"/>
              <a:ext cx="768350" cy="155575"/>
            </a:xfrm>
            <a:custGeom>
              <a:avLst/>
              <a:gdLst/>
              <a:ahLst/>
              <a:cxnLst/>
              <a:rect l="l" t="t" r="r" b="b"/>
              <a:pathLst>
                <a:path w="768350" h="155575">
                  <a:moveTo>
                    <a:pt x="2133" y="0"/>
                  </a:moveTo>
                  <a:lnTo>
                    <a:pt x="0" y="0"/>
                  </a:lnTo>
                  <a:lnTo>
                    <a:pt x="0" y="155143"/>
                  </a:lnTo>
                  <a:lnTo>
                    <a:pt x="2133" y="155143"/>
                  </a:lnTo>
                  <a:lnTo>
                    <a:pt x="2133" y="0"/>
                  </a:lnTo>
                  <a:close/>
                </a:path>
                <a:path w="768350" h="155575">
                  <a:moveTo>
                    <a:pt x="767981" y="0"/>
                  </a:moveTo>
                  <a:lnTo>
                    <a:pt x="763714" y="0"/>
                  </a:lnTo>
                  <a:lnTo>
                    <a:pt x="763714" y="155143"/>
                  </a:lnTo>
                  <a:lnTo>
                    <a:pt x="767981" y="155143"/>
                  </a:lnTo>
                  <a:lnTo>
                    <a:pt x="767981" y="0"/>
                  </a:lnTo>
                  <a:close/>
                </a:path>
              </a:pathLst>
            </a:custGeom>
            <a:solidFill>
              <a:srgbClr val="AA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908640" y="2983036"/>
            <a:ext cx="3829050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95"/>
              </a:spcBef>
            </a:pPr>
            <a:r>
              <a:rPr sz="3300" b="1" spc="-20" dirty="0">
                <a:solidFill>
                  <a:srgbClr val="393A39"/>
                </a:solidFill>
                <a:latin typeface="Carlito"/>
                <a:cs typeface="Carlito"/>
              </a:rPr>
              <a:t>Kementerian</a:t>
            </a:r>
            <a:r>
              <a:rPr sz="3300" b="1" spc="-15" dirty="0">
                <a:solidFill>
                  <a:srgbClr val="393A39"/>
                </a:solidFill>
                <a:latin typeface="Carlito"/>
                <a:cs typeface="Carlito"/>
              </a:rPr>
              <a:t> </a:t>
            </a:r>
            <a:r>
              <a:rPr sz="3300" b="1" spc="-50" dirty="0">
                <a:solidFill>
                  <a:srgbClr val="393A39"/>
                </a:solidFill>
                <a:latin typeface="Carlito"/>
                <a:cs typeface="Carlito"/>
              </a:rPr>
              <a:t>PANRB</a:t>
            </a:r>
            <a:endParaRPr sz="3300">
              <a:latin typeface="Carlito"/>
              <a:cs typeface="Carlito"/>
            </a:endParaRPr>
          </a:p>
          <a:p>
            <a:pPr marL="101600">
              <a:lnSpc>
                <a:spcPts val="3645"/>
              </a:lnSpc>
            </a:pPr>
            <a:r>
              <a:rPr sz="3300" b="1" spc="-30" dirty="0">
                <a:solidFill>
                  <a:srgbClr val="006FC0"/>
                </a:solidFill>
                <a:latin typeface="Arial"/>
                <a:cs typeface="Arial"/>
              </a:rPr>
              <a:t>eformasi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8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3300" b="1" spc="-5" dirty="0">
                <a:solidFill>
                  <a:srgbClr val="393A39"/>
                </a:solidFill>
                <a:latin typeface="Carlito"/>
                <a:cs typeface="Carlito"/>
              </a:rPr>
              <a:t>BKN</a:t>
            </a:r>
            <a:endParaRPr sz="3300">
              <a:latin typeface="Carlito"/>
              <a:cs typeface="Carlito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298326" y="7979553"/>
            <a:ext cx="8472805" cy="1318895"/>
            <a:chOff x="4298326" y="7979553"/>
            <a:chExt cx="8472805" cy="1318895"/>
          </a:xfrm>
        </p:grpSpPr>
        <p:sp>
          <p:nvSpPr>
            <p:cNvPr id="71" name="object 71"/>
            <p:cNvSpPr/>
            <p:nvPr/>
          </p:nvSpPr>
          <p:spPr>
            <a:xfrm>
              <a:off x="4298326" y="8110262"/>
              <a:ext cx="594476" cy="66485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19955" y="7990864"/>
              <a:ext cx="594476" cy="6636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30819" y="7979553"/>
              <a:ext cx="594476" cy="6661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174819" y="8633099"/>
              <a:ext cx="595732" cy="66485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76" name="object 76"/>
            <p:cNvSpPr/>
            <p:nvPr/>
          </p:nvSpPr>
          <p:spPr>
            <a:xfrm>
              <a:off x="0" y="8174479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11623"/>
            <a:ext cx="20104100" cy="9399905"/>
            <a:chOff x="0" y="1911623"/>
            <a:chExt cx="20104100" cy="9399905"/>
          </a:xfrm>
        </p:grpSpPr>
        <p:sp>
          <p:nvSpPr>
            <p:cNvPr id="3" name="object 3"/>
            <p:cNvSpPr/>
            <p:nvPr/>
          </p:nvSpPr>
          <p:spPr>
            <a:xfrm>
              <a:off x="2307522" y="1919164"/>
              <a:ext cx="16019433" cy="78840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03751" y="1915394"/>
              <a:ext cx="16027400" cy="7891780"/>
            </a:xfrm>
            <a:custGeom>
              <a:avLst/>
              <a:gdLst/>
              <a:ahLst/>
              <a:cxnLst/>
              <a:rect l="l" t="t" r="r" b="b"/>
              <a:pathLst>
                <a:path w="16027400" h="7891780">
                  <a:moveTo>
                    <a:pt x="0" y="7891575"/>
                  </a:moveTo>
                  <a:lnTo>
                    <a:pt x="16026974" y="7891575"/>
                  </a:lnTo>
                  <a:lnTo>
                    <a:pt x="16026974" y="0"/>
                  </a:lnTo>
                  <a:lnTo>
                    <a:pt x="0" y="0"/>
                  </a:lnTo>
                  <a:lnTo>
                    <a:pt x="0" y="7891575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46329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Tambah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Bawahan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Baru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40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41</a:t>
            </a:fld>
            <a:endParaRPr spc="50" dirty="0"/>
          </a:p>
        </p:txBody>
      </p:sp>
      <p:sp>
        <p:nvSpPr>
          <p:cNvPr id="3" name="object 3"/>
          <p:cNvSpPr txBox="1"/>
          <p:nvPr/>
        </p:nvSpPr>
        <p:spPr>
          <a:xfrm>
            <a:off x="2524611" y="875661"/>
            <a:ext cx="11523980" cy="106616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Posisi Jabatan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Digunakan untuk menentukan posisi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jabatan/kelompok jabatan 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terdiri</a:t>
            </a:r>
            <a:r>
              <a:rPr sz="2950" spc="-3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atas: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5160" y="1916309"/>
            <a:ext cx="4293235" cy="5229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13155">
              <a:lnSpc>
                <a:spcPct val="115799"/>
              </a:lnSpc>
              <a:spcBef>
                <a:spcPts val="90"/>
              </a:spcBef>
              <a:tabLst>
                <a:tab pos="1336040" algn="l"/>
              </a:tabLst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1)Pimpinan</a:t>
            </a:r>
            <a:r>
              <a:rPr sz="2950" spc="-7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20" dirty="0">
                <a:solidFill>
                  <a:srgbClr val="18222D"/>
                </a:solidFill>
                <a:latin typeface="Carlito"/>
                <a:cs typeface="Carlito"/>
              </a:rPr>
              <a:t>Tertinggi  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2)Wakil	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Pimpinan 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3)JPT</a:t>
            </a:r>
            <a:r>
              <a:rPr sz="2950" spc="-2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Utama</a:t>
            </a:r>
            <a:endParaRPr sz="2950">
              <a:latin typeface="Carlito"/>
              <a:cs typeface="Carlito"/>
            </a:endParaRPr>
          </a:p>
          <a:p>
            <a:pPr marL="12700" marR="1852930">
              <a:lnSpc>
                <a:spcPct val="115700"/>
              </a:lnSpc>
              <a:spcBef>
                <a:spcPts val="5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4)JPT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Madya 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5)JPT 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Pratama 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6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)Ad</a:t>
            </a:r>
            <a:r>
              <a:rPr sz="2950" spc="25" dirty="0">
                <a:solidFill>
                  <a:srgbClr val="18222D"/>
                </a:solidFill>
                <a:latin typeface="Carlito"/>
                <a:cs typeface="Carlito"/>
              </a:rPr>
              <a:t>m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ini</a:t>
            </a:r>
            <a:r>
              <a:rPr sz="2950" spc="-25" dirty="0">
                <a:solidFill>
                  <a:srgbClr val="18222D"/>
                </a:solidFill>
                <a:latin typeface="Carlito"/>
                <a:cs typeface="Carlito"/>
              </a:rPr>
              <a:t>s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t</a:t>
            </a:r>
            <a:r>
              <a:rPr sz="2950" spc="-60" dirty="0">
                <a:solidFill>
                  <a:srgbClr val="18222D"/>
                </a:solidFill>
                <a:latin typeface="Carlito"/>
                <a:cs typeface="Carlito"/>
              </a:rPr>
              <a:t>r</a:t>
            </a:r>
            <a:r>
              <a:rPr sz="2950" spc="-25" dirty="0">
                <a:solidFill>
                  <a:srgbClr val="18222D"/>
                </a:solidFill>
                <a:latin typeface="Carlito"/>
                <a:cs typeface="Carlito"/>
              </a:rPr>
              <a:t>a</a:t>
            </a:r>
            <a:r>
              <a:rPr sz="2950" spc="-35" dirty="0">
                <a:solidFill>
                  <a:srgbClr val="18222D"/>
                </a:solidFill>
                <a:latin typeface="Carlito"/>
                <a:cs typeface="Carlito"/>
              </a:rPr>
              <a:t>t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or</a:t>
            </a:r>
            <a:endParaRPr sz="2950">
              <a:latin typeface="Carlito"/>
              <a:cs typeface="Carlito"/>
            </a:endParaRPr>
          </a:p>
          <a:p>
            <a:pPr marL="12700" marR="928369">
              <a:lnSpc>
                <a:spcPct val="115700"/>
              </a:lnSpc>
            </a:pP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7)Pengawas 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8)Jabatan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Pelaksana 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9)Fungsional</a:t>
            </a:r>
            <a:r>
              <a:rPr sz="2950" spc="-7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Keahlian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10)Fungsional</a:t>
            </a:r>
            <a:r>
              <a:rPr sz="2950" spc="-3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Keterampilan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1502" y="1984177"/>
            <a:ext cx="75330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23690" algn="l"/>
              </a:tabLst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</a:t>
            </a:r>
            <a:r>
              <a:rPr sz="2950" spc="-1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Pimpinan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Instansi	(Kementerian/Pemda)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1502" y="2436423"/>
            <a:ext cx="8465820" cy="366839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5055870" algn="l"/>
              </a:tabLst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</a:t>
            </a:r>
            <a:r>
              <a:rPr sz="2950" spc="-15" dirty="0">
                <a:solidFill>
                  <a:srgbClr val="18222D"/>
                </a:solidFill>
                <a:latin typeface="Carlito"/>
                <a:cs typeface="Carlito"/>
              </a:rPr>
              <a:t>Wakil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Pimpinan</a:t>
            </a:r>
            <a:r>
              <a:rPr sz="2950" spc="-2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Instansi	(Kementerian/Pemda)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Pimpinan</a:t>
            </a:r>
            <a:r>
              <a:rPr sz="2950" spc="-5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Lembaga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eselon Ia dan eselon</a:t>
            </a:r>
            <a:r>
              <a:rPr sz="2950" spc="-3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Ib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eselon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II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eselon</a:t>
            </a:r>
            <a:r>
              <a:rPr sz="2950" spc="-7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III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eselon</a:t>
            </a:r>
            <a:r>
              <a:rPr sz="2950" spc="-8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IV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Kelompok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</a:t>
            </a:r>
            <a:r>
              <a:rPr sz="2950" spc="-5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Pelaksana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1502" y="6079318"/>
            <a:ext cx="5706745" cy="106616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Kelompok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</a:t>
            </a:r>
            <a:r>
              <a:rPr sz="2950" spc="-6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Fungsional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Kelompok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</a:t>
            </a:r>
            <a:r>
              <a:rPr sz="2950" spc="-6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Fungsional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76732" y="6079318"/>
            <a:ext cx="3303904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Jenjang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Keahlian 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Jenjang</a:t>
            </a:r>
            <a:r>
              <a:rPr sz="2950" spc="-3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Keterampilan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5160" y="7187582"/>
            <a:ext cx="9843135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797040" algn="l"/>
              </a:tabLst>
            </a:pP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11)Sekolah(TK/SLB/SD/SMP/SMA/SMK)	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unit</a:t>
            </a:r>
            <a:r>
              <a:rPr sz="2950" spc="-7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15" dirty="0">
                <a:solidFill>
                  <a:srgbClr val="18222D"/>
                </a:solidFill>
                <a:latin typeface="Carlito"/>
                <a:cs typeface="Carlito"/>
              </a:rPr>
              <a:t>Sekolah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5160" y="7640603"/>
            <a:ext cx="3670935" cy="262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2950" spc="-15" dirty="0">
                <a:solidFill>
                  <a:srgbClr val="18222D"/>
                </a:solidFill>
                <a:latin typeface="Carlito"/>
                <a:cs typeface="Carlito"/>
              </a:rPr>
              <a:t>12)Faskes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(Puskesmas)  13)RS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/ 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Rumah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Sakit  14)Bukan 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Posisi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Jabatan  15)Penugasan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950" spc="-30" dirty="0">
                <a:solidFill>
                  <a:srgbClr val="18222D"/>
                </a:solidFill>
                <a:latin typeface="Carlito"/>
                <a:cs typeface="Carlito"/>
              </a:rPr>
              <a:t>16)Tugas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Belajar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1502" y="7640603"/>
            <a:ext cx="7213600" cy="26276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unit</a:t>
            </a:r>
            <a:r>
              <a:rPr sz="2950" spc="-4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Puskesmas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unit 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Rumah</a:t>
            </a:r>
            <a:r>
              <a:rPr sz="2950" spc="-7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Sakit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6107430" algn="l"/>
              </a:tabLst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ha</a:t>
            </a:r>
            <a:r>
              <a:rPr sz="2950" spc="-45" dirty="0">
                <a:solidFill>
                  <a:srgbClr val="18222D"/>
                </a:solidFill>
                <a:latin typeface="Carlito"/>
                <a:cs typeface="Carlito"/>
              </a:rPr>
              <a:t>ny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a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digu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n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a</a:t>
            </a:r>
            <a:r>
              <a:rPr sz="2950" spc="-50" dirty="0">
                <a:solidFill>
                  <a:srgbClr val="18222D"/>
                </a:solidFill>
                <a:latin typeface="Carlito"/>
                <a:cs typeface="Carlito"/>
              </a:rPr>
              <a:t>k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an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</a:t>
            </a:r>
            <a:r>
              <a:rPr sz="2950" spc="-20" dirty="0">
                <a:solidFill>
                  <a:srgbClr val="18222D"/>
                </a:solidFill>
                <a:latin typeface="Carlito"/>
                <a:cs typeface="Carlito"/>
              </a:rPr>
              <a:t>n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tuk</a:t>
            </a:r>
            <a:r>
              <a:rPr sz="2950" spc="-2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pen</a:t>
            </a:r>
            <a:r>
              <a:rPr sz="2950" spc="-15" dirty="0">
                <a:solidFill>
                  <a:srgbClr val="18222D"/>
                </a:solidFill>
                <a:latin typeface="Carlito"/>
                <a:cs typeface="Carlito"/>
              </a:rPr>
              <a:t>g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elompok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	</a:t>
            </a:r>
            <a:r>
              <a:rPr sz="2950" spc="-30" dirty="0">
                <a:solidFill>
                  <a:srgbClr val="18222D"/>
                </a:solidFill>
                <a:latin typeface="Carlito"/>
                <a:cs typeface="Carlito"/>
              </a:rPr>
              <a:t>s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tu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k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tur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5776595" algn="l"/>
              </a:tabLst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PNS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yang </a:t>
            </a:r>
            <a:r>
              <a:rPr sz="2950" spc="-10" dirty="0">
                <a:solidFill>
                  <a:srgbClr val="18222D"/>
                </a:solidFill>
                <a:latin typeface="Carlito"/>
                <a:cs typeface="Carlito"/>
              </a:rPr>
              <a:t>ditugaskan</a:t>
            </a:r>
            <a:r>
              <a:rPr sz="2950" spc="2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-45" dirty="0">
                <a:solidFill>
                  <a:srgbClr val="18222D"/>
                </a:solidFill>
                <a:latin typeface="Carlito"/>
                <a:cs typeface="Carlito"/>
              </a:rPr>
              <a:t>ke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luar	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instansi</a:t>
            </a: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950" spc="5" dirty="0">
                <a:solidFill>
                  <a:srgbClr val="18222D"/>
                </a:solidFill>
                <a:latin typeface="Carlito"/>
                <a:cs typeface="Carlito"/>
              </a:rPr>
              <a:t>: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untuk </a:t>
            </a:r>
            <a:r>
              <a:rPr sz="2950" spc="10" dirty="0">
                <a:solidFill>
                  <a:srgbClr val="18222D"/>
                </a:solidFill>
                <a:latin typeface="Carlito"/>
                <a:cs typeface="Carlito"/>
              </a:rPr>
              <a:t>PNS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yang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sedang </a:t>
            </a:r>
            <a:r>
              <a:rPr sz="2950" spc="-5" dirty="0">
                <a:solidFill>
                  <a:srgbClr val="18222D"/>
                </a:solidFill>
                <a:latin typeface="Carlito"/>
                <a:cs typeface="Carlito"/>
              </a:rPr>
              <a:t>tugas</a:t>
            </a:r>
            <a:r>
              <a:rPr sz="2950" spc="-2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18222D"/>
                </a:solidFill>
                <a:latin typeface="Carlito"/>
                <a:cs typeface="Carlito"/>
              </a:rPr>
              <a:t>belajar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420" y="854715"/>
            <a:ext cx="46329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Tambah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Bawahan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Baru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68707" y="2894457"/>
            <a:ext cx="10415270" cy="4951095"/>
            <a:chOff x="4368707" y="2894457"/>
            <a:chExt cx="10415270" cy="4951095"/>
          </a:xfrm>
        </p:grpSpPr>
        <p:sp>
          <p:nvSpPr>
            <p:cNvPr id="5" name="object 5"/>
            <p:cNvSpPr/>
            <p:nvPr/>
          </p:nvSpPr>
          <p:spPr>
            <a:xfrm>
              <a:off x="4418354" y="2943824"/>
              <a:ext cx="10358083" cy="4789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2478" y="2898227"/>
              <a:ext cx="10408285" cy="4943475"/>
            </a:xfrm>
            <a:custGeom>
              <a:avLst/>
              <a:gdLst/>
              <a:ahLst/>
              <a:cxnLst/>
              <a:rect l="l" t="t" r="r" b="b"/>
              <a:pathLst>
                <a:path w="10408285" h="4943475">
                  <a:moveTo>
                    <a:pt x="0" y="4943074"/>
                  </a:moveTo>
                  <a:lnTo>
                    <a:pt x="10407730" y="4943074"/>
                  </a:lnTo>
                  <a:lnTo>
                    <a:pt x="10407730" y="0"/>
                  </a:lnTo>
                  <a:lnTo>
                    <a:pt x="0" y="0"/>
                  </a:lnTo>
                  <a:lnTo>
                    <a:pt x="0" y="4943074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42</a:t>
            </a:fld>
            <a:endParaRPr spc="5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142" y="360114"/>
            <a:ext cx="12999720" cy="930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900" b="1" spc="55" dirty="0">
                <a:solidFill>
                  <a:srgbClr val="445369"/>
                </a:solidFill>
                <a:latin typeface="Arial"/>
                <a:cs typeface="Arial"/>
              </a:rPr>
              <a:t>INPUT </a:t>
            </a:r>
            <a:r>
              <a:rPr sz="5900" b="1" spc="-15" dirty="0">
                <a:solidFill>
                  <a:srgbClr val="445369"/>
                </a:solidFill>
                <a:latin typeface="Arial"/>
                <a:cs typeface="Arial"/>
              </a:rPr>
              <a:t>NPSN </a:t>
            </a:r>
            <a:r>
              <a:rPr sz="5900" b="1" spc="-165" dirty="0">
                <a:solidFill>
                  <a:srgbClr val="445369"/>
                </a:solidFill>
                <a:latin typeface="Arial"/>
                <a:cs typeface="Arial"/>
              </a:rPr>
              <a:t>(khusus </a:t>
            </a:r>
            <a:r>
              <a:rPr sz="5900" b="1" spc="70" dirty="0">
                <a:solidFill>
                  <a:srgbClr val="445369"/>
                </a:solidFill>
                <a:latin typeface="Arial"/>
                <a:cs typeface="Arial"/>
              </a:rPr>
              <a:t>untuk</a:t>
            </a:r>
            <a:r>
              <a:rPr sz="5900" b="1" spc="8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5900" b="1" spc="-80" dirty="0">
                <a:solidFill>
                  <a:srgbClr val="445369"/>
                </a:solidFill>
                <a:latin typeface="Arial"/>
                <a:cs typeface="Arial"/>
              </a:rPr>
              <a:t>sekolah)</a:t>
            </a:r>
            <a:endParaRPr sz="5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904" y="1551308"/>
            <a:ext cx="18251805" cy="45510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83870" indent="-471805">
              <a:lnSpc>
                <a:spcPct val="100000"/>
              </a:lnSpc>
              <a:spcBef>
                <a:spcPts val="114"/>
              </a:spcBef>
              <a:buFont typeface="Wingdings"/>
              <a:buChar char=""/>
              <a:tabLst>
                <a:tab pos="483870" algn="l"/>
                <a:tab pos="484505" algn="l"/>
              </a:tabLst>
            </a:pPr>
            <a:r>
              <a:rPr sz="2950" b="1" spc="35" dirty="0">
                <a:solidFill>
                  <a:srgbClr val="18222D"/>
                </a:solidFill>
                <a:latin typeface="Arial"/>
                <a:cs typeface="Arial"/>
              </a:rPr>
              <a:t>Untuk </a:t>
            </a:r>
            <a:r>
              <a:rPr sz="2950" b="1" spc="-65" dirty="0">
                <a:solidFill>
                  <a:srgbClr val="18222D"/>
                </a:solidFill>
                <a:latin typeface="Arial"/>
                <a:cs typeface="Arial"/>
              </a:rPr>
              <a:t>sekolah </a:t>
            </a:r>
            <a:r>
              <a:rPr sz="2950" b="1" spc="75" dirty="0">
                <a:solidFill>
                  <a:srgbClr val="18222D"/>
                </a:solidFill>
                <a:latin typeface="Arial"/>
                <a:cs typeface="Arial"/>
              </a:rPr>
              <a:t>(TK/SD/SMP/SMA/SMK) </a:t>
            </a:r>
            <a:r>
              <a:rPr sz="2950" b="1" spc="-80" dirty="0">
                <a:solidFill>
                  <a:srgbClr val="18222D"/>
                </a:solidFill>
                <a:latin typeface="Arial"/>
                <a:cs typeface="Arial"/>
              </a:rPr>
              <a:t>harus 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diinput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NPSN </a:t>
            </a:r>
            <a:r>
              <a:rPr sz="2950" b="1" spc="40" dirty="0">
                <a:solidFill>
                  <a:srgbClr val="18222D"/>
                </a:solidFill>
                <a:latin typeface="Arial"/>
                <a:cs typeface="Arial"/>
              </a:rPr>
              <a:t>(nomor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pokok </a:t>
            </a:r>
            <a:r>
              <a:rPr sz="2950" b="1" spc="-65" dirty="0">
                <a:solidFill>
                  <a:srgbClr val="18222D"/>
                </a:solidFill>
                <a:latin typeface="Arial"/>
                <a:cs typeface="Arial"/>
              </a:rPr>
              <a:t>sekolah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nasional);</a:t>
            </a:r>
            <a:endParaRPr sz="2950">
              <a:latin typeface="Arial"/>
              <a:cs typeface="Arial"/>
            </a:endParaRPr>
          </a:p>
          <a:p>
            <a:pPr marL="483870" marR="5080" indent="-471805">
              <a:lnSpc>
                <a:spcPct val="100600"/>
              </a:lnSpc>
              <a:spcBef>
                <a:spcPts val="5"/>
              </a:spcBef>
              <a:buFont typeface="Wingdings"/>
              <a:buChar char=""/>
              <a:tabLst>
                <a:tab pos="483870" algn="l"/>
                <a:tab pos="484505" algn="l"/>
                <a:tab pos="1958339" algn="l"/>
                <a:tab pos="3639820" algn="l"/>
                <a:tab pos="5763895" algn="l"/>
                <a:tab pos="7908290" algn="l"/>
                <a:tab pos="9222740" algn="l"/>
                <a:tab pos="12284710" algn="l"/>
                <a:tab pos="13505180" algn="l"/>
                <a:tab pos="14876144" algn="l"/>
                <a:tab pos="16174719" algn="l"/>
                <a:tab pos="17176115" algn="l"/>
              </a:tabLst>
            </a:pPr>
            <a:r>
              <a:rPr sz="2950" b="1" spc="-170" dirty="0">
                <a:solidFill>
                  <a:srgbClr val="18222D"/>
                </a:solidFill>
                <a:latin typeface="Arial"/>
                <a:cs typeface="Arial"/>
              </a:rPr>
              <a:t>Ses</a:t>
            </a:r>
            <a:r>
              <a:rPr sz="2950" b="1" spc="-190" dirty="0">
                <a:solidFill>
                  <a:srgbClr val="18222D"/>
                </a:solidFill>
                <a:latin typeface="Arial"/>
                <a:cs typeface="Arial"/>
              </a:rPr>
              <a:t>u</a:t>
            </a:r>
            <a:r>
              <a:rPr sz="2950" b="1" spc="-20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i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den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g</a:t>
            </a:r>
            <a:r>
              <a:rPr sz="2950" b="1" spc="-30" dirty="0">
                <a:solidFill>
                  <a:srgbClr val="18222D"/>
                </a:solidFill>
                <a:latin typeface="Arial"/>
                <a:cs typeface="Arial"/>
              </a:rPr>
              <a:t>an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k</a:t>
            </a:r>
            <a:r>
              <a:rPr sz="2950" b="1" spc="25" dirty="0">
                <a:solidFill>
                  <a:srgbClr val="18222D"/>
                </a:solidFill>
                <a:latin typeface="Arial"/>
                <a:cs typeface="Arial"/>
              </a:rPr>
              <a:t>elomp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o</a:t>
            </a:r>
            <a:r>
              <a:rPr sz="2950" b="1" spc="15" dirty="0">
                <a:solidFill>
                  <a:srgbClr val="18222D"/>
                </a:solidFill>
                <a:latin typeface="Arial"/>
                <a:cs typeface="Arial"/>
              </a:rPr>
              <a:t>k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penggu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n</a:t>
            </a:r>
            <a:r>
              <a:rPr sz="2950" b="1" spc="-45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25" dirty="0">
                <a:solidFill>
                  <a:srgbClr val="18222D"/>
                </a:solidFill>
                <a:latin typeface="Arial"/>
                <a:cs typeface="Arial"/>
              </a:rPr>
              <a:t>ma</a:t>
            </a:r>
            <a:r>
              <a:rPr sz="2950" b="1" spc="10" dirty="0">
                <a:solidFill>
                  <a:srgbClr val="18222D"/>
                </a:solidFill>
                <a:latin typeface="Arial"/>
                <a:cs typeface="Arial"/>
              </a:rPr>
              <a:t>k</a:t>
            </a:r>
            <a:r>
              <a:rPr sz="2950" b="1" spc="-45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user</a:t>
            </a:r>
            <a:r>
              <a:rPr sz="2950" b="1" spc="20" dirty="0">
                <a:solidFill>
                  <a:srgbClr val="18222D"/>
                </a:solidFill>
                <a:latin typeface="Arial"/>
                <a:cs typeface="Arial"/>
              </a:rPr>
              <a:t>/</a:t>
            </a:r>
            <a:r>
              <a:rPr sz="2950" b="1" spc="-5" dirty="0">
                <a:solidFill>
                  <a:srgbClr val="18222D"/>
                </a:solidFill>
                <a:latin typeface="Arial"/>
                <a:cs typeface="Arial"/>
              </a:rPr>
              <a:t>penggun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a	</a:t>
            </a:r>
            <a:r>
              <a:rPr sz="2950" b="1" spc="-35" dirty="0">
                <a:solidFill>
                  <a:srgbClr val="18222D"/>
                </a:solidFill>
                <a:latin typeface="Arial"/>
                <a:cs typeface="Arial"/>
              </a:rPr>
              <a:t>ya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n</a:t>
            </a:r>
            <a:r>
              <a:rPr sz="2950" b="1" spc="35" dirty="0">
                <a:solidFill>
                  <a:srgbClr val="18222D"/>
                </a:solidFill>
                <a:latin typeface="Arial"/>
                <a:cs typeface="Arial"/>
              </a:rPr>
              <a:t>g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da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p</a:t>
            </a:r>
            <a:r>
              <a:rPr sz="2950" b="1" spc="75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2950" b="1" spc="45" dirty="0">
                <a:solidFill>
                  <a:srgbClr val="18222D"/>
                </a:solidFill>
                <a:latin typeface="Arial"/>
                <a:cs typeface="Arial"/>
              </a:rPr>
              <a:t>t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40" dirty="0">
                <a:solidFill>
                  <a:srgbClr val="18222D"/>
                </a:solidFill>
                <a:latin typeface="Arial"/>
                <a:cs typeface="Arial"/>
              </a:rPr>
              <a:t>inpu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t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50" dirty="0">
                <a:solidFill>
                  <a:srgbClr val="18222D"/>
                </a:solidFill>
                <a:latin typeface="Arial"/>
                <a:cs typeface="Arial"/>
              </a:rPr>
              <a:t>NI</a:t>
            </a:r>
            <a:r>
              <a:rPr sz="2950" b="1" spc="75" dirty="0">
                <a:solidFill>
                  <a:srgbClr val="18222D"/>
                </a:solidFill>
                <a:latin typeface="Arial"/>
                <a:cs typeface="Arial"/>
              </a:rPr>
              <a:t>P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-30" dirty="0">
                <a:solidFill>
                  <a:srgbClr val="18222D"/>
                </a:solidFill>
                <a:latin typeface="Arial"/>
                <a:cs typeface="Arial"/>
              </a:rPr>
              <a:t>ha</a:t>
            </a:r>
            <a:r>
              <a:rPr sz="2950" b="1" spc="-40" dirty="0">
                <a:solidFill>
                  <a:srgbClr val="18222D"/>
                </a:solidFill>
                <a:latin typeface="Arial"/>
                <a:cs typeface="Arial"/>
              </a:rPr>
              <a:t>nya 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user/pengguna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pada </a:t>
            </a:r>
            <a:r>
              <a:rPr sz="2950" b="1" spc="15" dirty="0">
                <a:solidFill>
                  <a:srgbClr val="18222D"/>
                </a:solidFill>
                <a:latin typeface="Arial"/>
                <a:cs typeface="Arial"/>
              </a:rPr>
              <a:t>kelompok</a:t>
            </a:r>
            <a:r>
              <a:rPr sz="2950" b="1" spc="2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18222D"/>
                </a:solidFill>
                <a:latin typeface="Arial"/>
                <a:cs typeface="Arial"/>
              </a:rPr>
              <a:t>organisasi;</a:t>
            </a:r>
            <a:endParaRPr sz="2950">
              <a:latin typeface="Arial"/>
              <a:cs typeface="Arial"/>
            </a:endParaRPr>
          </a:p>
          <a:p>
            <a:pPr marL="483870" indent="-471805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483870" algn="l"/>
                <a:tab pos="484505" algn="l"/>
              </a:tabLst>
            </a:pPr>
            <a:r>
              <a:rPr sz="2950" b="1" spc="-90" dirty="0">
                <a:solidFill>
                  <a:srgbClr val="18222D"/>
                </a:solidFill>
                <a:latin typeface="Arial"/>
                <a:cs typeface="Arial"/>
              </a:rPr>
              <a:t>Cara </a:t>
            </a:r>
            <a:r>
              <a:rPr sz="2950" b="1" spc="35" dirty="0">
                <a:solidFill>
                  <a:srgbClr val="18222D"/>
                </a:solidFill>
                <a:latin typeface="Arial"/>
                <a:cs typeface="Arial"/>
              </a:rPr>
              <a:t>input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dengan</a:t>
            </a:r>
            <a:r>
              <a:rPr sz="2950" b="1" spc="5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180" dirty="0">
                <a:solidFill>
                  <a:srgbClr val="18222D"/>
                </a:solidFill>
                <a:latin typeface="Arial"/>
                <a:cs typeface="Arial"/>
              </a:rPr>
              <a:t>: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spc="15" dirty="0">
                <a:solidFill>
                  <a:srgbClr val="18222D"/>
                </a:solidFill>
                <a:latin typeface="Arial"/>
                <a:cs typeface="Arial"/>
              </a:rPr>
              <a:t>klik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kanan </a:t>
            </a:r>
            <a:r>
              <a:rPr sz="2950" b="1" spc="290" dirty="0">
                <a:solidFill>
                  <a:srgbClr val="18222D"/>
                </a:solidFill>
                <a:latin typeface="Arial"/>
                <a:cs typeface="Arial"/>
              </a:rPr>
              <a:t>-&gt; </a:t>
            </a:r>
            <a:r>
              <a:rPr sz="2950" b="1" spc="75" dirty="0">
                <a:solidFill>
                  <a:srgbClr val="18222D"/>
                </a:solidFill>
                <a:latin typeface="Arial"/>
                <a:cs typeface="Arial"/>
              </a:rPr>
              <a:t>tambah/edit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pada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struktur jabatan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yang</a:t>
            </a:r>
            <a:r>
              <a:rPr sz="2950" b="1" spc="-35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diinginkan;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Pilih </a:t>
            </a:r>
            <a:r>
              <a:rPr sz="2950" b="1" spc="-100" dirty="0">
                <a:solidFill>
                  <a:srgbClr val="18222D"/>
                </a:solidFill>
                <a:latin typeface="Arial"/>
                <a:cs typeface="Arial"/>
              </a:rPr>
              <a:t>posisi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jabatan </a:t>
            </a:r>
            <a:r>
              <a:rPr sz="2950" b="1" spc="-125" dirty="0">
                <a:solidFill>
                  <a:srgbClr val="18222D"/>
                </a:solidFill>
                <a:latin typeface="Arial"/>
                <a:cs typeface="Arial"/>
              </a:rPr>
              <a:t>sesuai 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tingkatan</a:t>
            </a:r>
            <a:r>
              <a:rPr sz="2950" b="1" spc="254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18222D"/>
                </a:solidFill>
                <a:latin typeface="Arial"/>
                <a:cs typeface="Arial"/>
              </a:rPr>
              <a:t>sekolah;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spc="60" dirty="0">
                <a:solidFill>
                  <a:srgbClr val="18222D"/>
                </a:solidFill>
                <a:latin typeface="Arial"/>
                <a:cs typeface="Arial"/>
              </a:rPr>
              <a:t>Input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18222D"/>
                </a:solidFill>
                <a:latin typeface="Arial"/>
                <a:cs typeface="Arial"/>
              </a:rPr>
              <a:t>NPSN;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spc="-35" dirty="0">
                <a:solidFill>
                  <a:srgbClr val="18222D"/>
                </a:solidFill>
                <a:latin typeface="Arial"/>
                <a:cs typeface="Arial"/>
              </a:rPr>
              <a:t>Klik </a:t>
            </a:r>
            <a:r>
              <a:rPr sz="2950" b="1" spc="-105" dirty="0">
                <a:solidFill>
                  <a:srgbClr val="18222D"/>
                </a:solidFill>
                <a:latin typeface="Arial"/>
                <a:cs typeface="Arial"/>
              </a:rPr>
              <a:t>Cek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NPSN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spc="50" dirty="0">
                <a:solidFill>
                  <a:srgbClr val="18222D"/>
                </a:solidFill>
                <a:latin typeface="Arial"/>
                <a:cs typeface="Arial"/>
              </a:rPr>
              <a:t>Nama </a:t>
            </a:r>
            <a:r>
              <a:rPr sz="2950" b="1" spc="-65" dirty="0">
                <a:solidFill>
                  <a:srgbClr val="18222D"/>
                </a:solidFill>
                <a:latin typeface="Arial"/>
                <a:cs typeface="Arial"/>
              </a:rPr>
              <a:t>sekolah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akan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otomatis</a:t>
            </a:r>
            <a:r>
              <a:rPr sz="2950" b="1" spc="2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18222D"/>
                </a:solidFill>
                <a:latin typeface="Arial"/>
                <a:cs typeface="Arial"/>
              </a:rPr>
              <a:t>terisi;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kemudian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30" dirty="0">
                <a:solidFill>
                  <a:srgbClr val="18222D"/>
                </a:solidFill>
                <a:latin typeface="Arial"/>
                <a:cs typeface="Arial"/>
              </a:rPr>
              <a:t>disimpan.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89822" y="4741983"/>
            <a:ext cx="10928350" cy="4660900"/>
            <a:chOff x="8489822" y="4741983"/>
            <a:chExt cx="10928350" cy="4660900"/>
          </a:xfrm>
        </p:grpSpPr>
        <p:sp>
          <p:nvSpPr>
            <p:cNvPr id="5" name="object 5"/>
            <p:cNvSpPr/>
            <p:nvPr/>
          </p:nvSpPr>
          <p:spPr>
            <a:xfrm>
              <a:off x="8497362" y="4749524"/>
              <a:ext cx="10912971" cy="4645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93592" y="4745753"/>
              <a:ext cx="10920730" cy="4653280"/>
            </a:xfrm>
            <a:custGeom>
              <a:avLst/>
              <a:gdLst/>
              <a:ahLst/>
              <a:cxnLst/>
              <a:rect l="l" t="t" r="r" b="b"/>
              <a:pathLst>
                <a:path w="10920730" h="4653280">
                  <a:moveTo>
                    <a:pt x="0" y="4652749"/>
                  </a:moveTo>
                  <a:lnTo>
                    <a:pt x="10920512" y="4652749"/>
                  </a:lnTo>
                  <a:lnTo>
                    <a:pt x="10920512" y="0"/>
                  </a:lnTo>
                  <a:lnTo>
                    <a:pt x="0" y="0"/>
                  </a:lnTo>
                  <a:lnTo>
                    <a:pt x="0" y="4652749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43</a:t>
            </a:fld>
            <a:endParaRPr spc="5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34246"/>
            <a:ext cx="20104100" cy="9377680"/>
            <a:chOff x="0" y="1934246"/>
            <a:chExt cx="20104100" cy="9377680"/>
          </a:xfrm>
        </p:grpSpPr>
        <p:sp>
          <p:nvSpPr>
            <p:cNvPr id="3" name="object 3"/>
            <p:cNvSpPr/>
            <p:nvPr/>
          </p:nvSpPr>
          <p:spPr>
            <a:xfrm>
              <a:off x="1759548" y="1941787"/>
              <a:ext cx="16179049" cy="78614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5778" y="1938017"/>
              <a:ext cx="16186785" cy="7869555"/>
            </a:xfrm>
            <a:custGeom>
              <a:avLst/>
              <a:gdLst/>
              <a:ahLst/>
              <a:cxnLst/>
              <a:rect l="l" t="t" r="r" b="b"/>
              <a:pathLst>
                <a:path w="16186785" h="7869555">
                  <a:moveTo>
                    <a:pt x="0" y="7868952"/>
                  </a:moveTo>
                  <a:lnTo>
                    <a:pt x="16186590" y="7868952"/>
                  </a:lnTo>
                  <a:lnTo>
                    <a:pt x="16186590" y="0"/>
                  </a:lnTo>
                  <a:lnTo>
                    <a:pt x="0" y="0"/>
                  </a:lnTo>
                  <a:lnTo>
                    <a:pt x="0" y="7868952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38290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Pengisian 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ABK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dan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Kelas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44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23860"/>
            <a:ext cx="20104100" cy="8987790"/>
            <a:chOff x="0" y="2323860"/>
            <a:chExt cx="20104100" cy="8987790"/>
          </a:xfrm>
        </p:grpSpPr>
        <p:sp>
          <p:nvSpPr>
            <p:cNvPr id="3" name="object 3"/>
            <p:cNvSpPr/>
            <p:nvPr/>
          </p:nvSpPr>
          <p:spPr>
            <a:xfrm>
              <a:off x="2102660" y="2331401"/>
              <a:ext cx="16453036" cy="6991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8890" y="2327631"/>
              <a:ext cx="16461105" cy="6999605"/>
            </a:xfrm>
            <a:custGeom>
              <a:avLst/>
              <a:gdLst/>
              <a:ahLst/>
              <a:cxnLst/>
              <a:rect l="l" t="t" r="r" b="b"/>
              <a:pathLst>
                <a:path w="16461105" h="6999605">
                  <a:moveTo>
                    <a:pt x="0" y="6999233"/>
                  </a:moveTo>
                  <a:lnTo>
                    <a:pt x="16460577" y="6999233"/>
                  </a:lnTo>
                  <a:lnTo>
                    <a:pt x="16460577" y="0"/>
                  </a:lnTo>
                  <a:lnTo>
                    <a:pt x="0" y="0"/>
                  </a:lnTo>
                  <a:lnTo>
                    <a:pt x="0" y="6999233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38290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Pengisian </a:t>
            </a:r>
            <a:r>
              <a:rPr sz="2950" b="1" spc="10" dirty="0">
                <a:solidFill>
                  <a:srgbClr val="18222D"/>
                </a:solidFill>
                <a:latin typeface="Carlito"/>
                <a:cs typeface="Carlito"/>
              </a:rPr>
              <a:t>ABK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dan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Kelas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45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0477"/>
            <a:ext cx="20104100" cy="9611360"/>
            <a:chOff x="0" y="1700477"/>
            <a:chExt cx="20104100" cy="9611360"/>
          </a:xfrm>
        </p:grpSpPr>
        <p:sp>
          <p:nvSpPr>
            <p:cNvPr id="3" name="object 3"/>
            <p:cNvSpPr/>
            <p:nvPr/>
          </p:nvSpPr>
          <p:spPr>
            <a:xfrm>
              <a:off x="1714303" y="1708018"/>
              <a:ext cx="16675493" cy="84445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0532" y="1704248"/>
              <a:ext cx="16683355" cy="8452485"/>
            </a:xfrm>
            <a:custGeom>
              <a:avLst/>
              <a:gdLst/>
              <a:ahLst/>
              <a:cxnLst/>
              <a:rect l="l" t="t" r="r" b="b"/>
              <a:pathLst>
                <a:path w="16683355" h="8452485">
                  <a:moveTo>
                    <a:pt x="0" y="8452117"/>
                  </a:moveTo>
                  <a:lnTo>
                    <a:pt x="16683034" y="8452117"/>
                  </a:lnTo>
                  <a:lnTo>
                    <a:pt x="16683034" y="0"/>
                  </a:lnTo>
                  <a:lnTo>
                    <a:pt x="0" y="0"/>
                  </a:lnTo>
                  <a:lnTo>
                    <a:pt x="0" y="8452117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352996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Analisis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Jabatan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46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80203"/>
            <a:ext cx="20104100" cy="9431655"/>
            <a:chOff x="0" y="1880203"/>
            <a:chExt cx="20104100" cy="9431655"/>
          </a:xfrm>
        </p:grpSpPr>
        <p:sp>
          <p:nvSpPr>
            <p:cNvPr id="3" name="object 3"/>
            <p:cNvSpPr/>
            <p:nvPr/>
          </p:nvSpPr>
          <p:spPr>
            <a:xfrm>
              <a:off x="4588651" y="1887744"/>
              <a:ext cx="11729905" cy="82560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84880" y="1883973"/>
              <a:ext cx="11737975" cy="8263890"/>
            </a:xfrm>
            <a:custGeom>
              <a:avLst/>
              <a:gdLst/>
              <a:ahLst/>
              <a:cxnLst/>
              <a:rect l="l" t="t" r="r" b="b"/>
              <a:pathLst>
                <a:path w="11737975" h="8263890">
                  <a:moveTo>
                    <a:pt x="0" y="8263594"/>
                  </a:moveTo>
                  <a:lnTo>
                    <a:pt x="11737446" y="8263594"/>
                  </a:lnTo>
                  <a:lnTo>
                    <a:pt x="11737446" y="0"/>
                  </a:lnTo>
                  <a:lnTo>
                    <a:pt x="0" y="0"/>
                  </a:lnTo>
                  <a:lnTo>
                    <a:pt x="0" y="8263594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352996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Analisis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Jabatan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47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47691"/>
            <a:ext cx="20104100" cy="9664065"/>
            <a:chOff x="0" y="1647691"/>
            <a:chExt cx="20104100" cy="9664065"/>
          </a:xfrm>
        </p:grpSpPr>
        <p:sp>
          <p:nvSpPr>
            <p:cNvPr id="3" name="object 3"/>
            <p:cNvSpPr/>
            <p:nvPr/>
          </p:nvSpPr>
          <p:spPr>
            <a:xfrm>
              <a:off x="3404726" y="1655232"/>
              <a:ext cx="14209611" cy="86029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00955" y="1651461"/>
              <a:ext cx="14217650" cy="8610600"/>
            </a:xfrm>
            <a:custGeom>
              <a:avLst/>
              <a:gdLst/>
              <a:ahLst/>
              <a:cxnLst/>
              <a:rect l="l" t="t" r="r" b="b"/>
              <a:pathLst>
                <a:path w="14217650" h="8610600">
                  <a:moveTo>
                    <a:pt x="0" y="8610476"/>
                  </a:moveTo>
                  <a:lnTo>
                    <a:pt x="14217152" y="8610476"/>
                  </a:lnTo>
                  <a:lnTo>
                    <a:pt x="14217152" y="0"/>
                  </a:lnTo>
                  <a:lnTo>
                    <a:pt x="0" y="0"/>
                  </a:lnTo>
                  <a:lnTo>
                    <a:pt x="0" y="8610476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352996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Analisis</a:t>
            </a:r>
            <a:r>
              <a:rPr sz="2950" b="1" spc="-3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Jabatan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48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1955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8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ORGANISASI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9171" y="11311"/>
            <a:ext cx="5514975" cy="2576830"/>
          </a:xfrm>
          <a:custGeom>
            <a:avLst/>
            <a:gdLst/>
            <a:ahLst/>
            <a:cxnLst/>
            <a:rect l="l" t="t" r="r" b="b"/>
            <a:pathLst>
              <a:path w="5514975" h="2576830">
                <a:moveTo>
                  <a:pt x="5514927" y="0"/>
                </a:moveTo>
                <a:lnTo>
                  <a:pt x="0" y="0"/>
                </a:lnTo>
                <a:lnTo>
                  <a:pt x="18852" y="223923"/>
                </a:lnTo>
                <a:lnTo>
                  <a:pt x="25547" y="277901"/>
                </a:lnTo>
                <a:lnTo>
                  <a:pt x="33030" y="331649"/>
                </a:lnTo>
                <a:lnTo>
                  <a:pt x="41322" y="385117"/>
                </a:lnTo>
                <a:lnTo>
                  <a:pt x="50439" y="438253"/>
                </a:lnTo>
                <a:lnTo>
                  <a:pt x="60401" y="491009"/>
                </a:lnTo>
                <a:lnTo>
                  <a:pt x="71227" y="543333"/>
                </a:lnTo>
                <a:lnTo>
                  <a:pt x="82935" y="595176"/>
                </a:lnTo>
                <a:lnTo>
                  <a:pt x="95544" y="646488"/>
                </a:lnTo>
                <a:lnTo>
                  <a:pt x="109071" y="697218"/>
                </a:lnTo>
                <a:lnTo>
                  <a:pt x="123537" y="747316"/>
                </a:lnTo>
                <a:lnTo>
                  <a:pt x="138960" y="796733"/>
                </a:lnTo>
                <a:lnTo>
                  <a:pt x="155358" y="845417"/>
                </a:lnTo>
                <a:lnTo>
                  <a:pt x="172750" y="893319"/>
                </a:lnTo>
                <a:lnTo>
                  <a:pt x="191154" y="940389"/>
                </a:lnTo>
                <a:lnTo>
                  <a:pt x="210590" y="986577"/>
                </a:lnTo>
                <a:lnTo>
                  <a:pt x="231075" y="1031831"/>
                </a:lnTo>
                <a:lnTo>
                  <a:pt x="252629" y="1076103"/>
                </a:lnTo>
                <a:lnTo>
                  <a:pt x="275270" y="1119342"/>
                </a:lnTo>
                <a:lnTo>
                  <a:pt x="299016" y="1161498"/>
                </a:lnTo>
                <a:lnTo>
                  <a:pt x="323887" y="1202521"/>
                </a:lnTo>
                <a:lnTo>
                  <a:pt x="349901" y="1242360"/>
                </a:lnTo>
                <a:lnTo>
                  <a:pt x="377077" y="1280966"/>
                </a:lnTo>
                <a:lnTo>
                  <a:pt x="405433" y="1318287"/>
                </a:lnTo>
                <a:lnTo>
                  <a:pt x="434988" y="1354275"/>
                </a:lnTo>
                <a:lnTo>
                  <a:pt x="465760" y="1388879"/>
                </a:lnTo>
                <a:lnTo>
                  <a:pt x="497769" y="1422049"/>
                </a:lnTo>
                <a:lnTo>
                  <a:pt x="531032" y="1453735"/>
                </a:lnTo>
                <a:lnTo>
                  <a:pt x="565569" y="1483886"/>
                </a:lnTo>
                <a:lnTo>
                  <a:pt x="605053" y="1515759"/>
                </a:lnTo>
                <a:lnTo>
                  <a:pt x="645723" y="1545056"/>
                </a:lnTo>
                <a:lnTo>
                  <a:pt x="687475" y="1571763"/>
                </a:lnTo>
                <a:lnTo>
                  <a:pt x="730206" y="1595864"/>
                </a:lnTo>
                <a:lnTo>
                  <a:pt x="773812" y="1617344"/>
                </a:lnTo>
                <a:lnTo>
                  <a:pt x="818189" y="1636188"/>
                </a:lnTo>
                <a:lnTo>
                  <a:pt x="863233" y="1652381"/>
                </a:lnTo>
                <a:lnTo>
                  <a:pt x="908842" y="1665908"/>
                </a:lnTo>
                <a:lnTo>
                  <a:pt x="954910" y="1676753"/>
                </a:lnTo>
                <a:lnTo>
                  <a:pt x="1001335" y="1684903"/>
                </a:lnTo>
                <a:lnTo>
                  <a:pt x="1048012" y="1690341"/>
                </a:lnTo>
                <a:lnTo>
                  <a:pt x="1094839" y="1693053"/>
                </a:lnTo>
                <a:lnTo>
                  <a:pt x="1141711" y="1693023"/>
                </a:lnTo>
                <a:lnTo>
                  <a:pt x="1188525" y="1690237"/>
                </a:lnTo>
                <a:lnTo>
                  <a:pt x="1235177" y="1684679"/>
                </a:lnTo>
                <a:lnTo>
                  <a:pt x="1281563" y="1676335"/>
                </a:lnTo>
                <a:lnTo>
                  <a:pt x="1327580" y="1665189"/>
                </a:lnTo>
                <a:lnTo>
                  <a:pt x="1373123" y="1651226"/>
                </a:lnTo>
                <a:lnTo>
                  <a:pt x="1418091" y="1634431"/>
                </a:lnTo>
                <a:lnTo>
                  <a:pt x="1462377" y="1614790"/>
                </a:lnTo>
                <a:lnTo>
                  <a:pt x="1505880" y="1592286"/>
                </a:lnTo>
                <a:lnTo>
                  <a:pt x="1549340" y="1567457"/>
                </a:lnTo>
                <a:lnTo>
                  <a:pt x="1591937" y="1540269"/>
                </a:lnTo>
                <a:lnTo>
                  <a:pt x="1633796" y="1511085"/>
                </a:lnTo>
                <a:lnTo>
                  <a:pt x="1675039" y="1480268"/>
                </a:lnTo>
                <a:lnTo>
                  <a:pt x="1715791" y="1448182"/>
                </a:lnTo>
                <a:lnTo>
                  <a:pt x="1756177" y="1415190"/>
                </a:lnTo>
                <a:lnTo>
                  <a:pt x="1796319" y="1381655"/>
                </a:lnTo>
                <a:lnTo>
                  <a:pt x="1876373" y="1314410"/>
                </a:lnTo>
                <a:lnTo>
                  <a:pt x="1916531" y="1281426"/>
                </a:lnTo>
                <a:lnTo>
                  <a:pt x="1956944" y="1249352"/>
                </a:lnTo>
                <a:lnTo>
                  <a:pt x="1997734" y="1218552"/>
                </a:lnTo>
                <a:lnTo>
                  <a:pt x="2039025" y="1189388"/>
                </a:lnTo>
                <a:lnTo>
                  <a:pt x="2080942" y="1162224"/>
                </a:lnTo>
                <a:lnTo>
                  <a:pt x="2123609" y="1137424"/>
                </a:lnTo>
                <a:lnTo>
                  <a:pt x="2167150" y="1115350"/>
                </a:lnTo>
                <a:lnTo>
                  <a:pt x="2211689" y="1096366"/>
                </a:lnTo>
                <a:lnTo>
                  <a:pt x="2256272" y="1080223"/>
                </a:lnTo>
                <a:lnTo>
                  <a:pt x="2301681" y="1067672"/>
                </a:lnTo>
                <a:lnTo>
                  <a:pt x="2347729" y="1058682"/>
                </a:lnTo>
                <a:lnTo>
                  <a:pt x="2394231" y="1053220"/>
                </a:lnTo>
                <a:lnTo>
                  <a:pt x="2440998" y="1051256"/>
                </a:lnTo>
                <a:lnTo>
                  <a:pt x="2487844" y="1052757"/>
                </a:lnTo>
                <a:lnTo>
                  <a:pt x="2534582" y="1057693"/>
                </a:lnTo>
                <a:lnTo>
                  <a:pt x="2581024" y="1066032"/>
                </a:lnTo>
                <a:lnTo>
                  <a:pt x="2626984" y="1077743"/>
                </a:lnTo>
                <a:lnTo>
                  <a:pt x="2672275" y="1092793"/>
                </a:lnTo>
                <a:lnTo>
                  <a:pt x="2716709" y="1111153"/>
                </a:lnTo>
                <a:lnTo>
                  <a:pt x="2760100" y="1132789"/>
                </a:lnTo>
                <a:lnTo>
                  <a:pt x="2802260" y="1157671"/>
                </a:lnTo>
                <a:lnTo>
                  <a:pt x="2843003" y="1185768"/>
                </a:lnTo>
                <a:lnTo>
                  <a:pt x="2882142" y="1217048"/>
                </a:lnTo>
                <a:lnTo>
                  <a:pt x="2919489" y="1251478"/>
                </a:lnTo>
                <a:lnTo>
                  <a:pt x="2952898" y="1284625"/>
                </a:lnTo>
                <a:lnTo>
                  <a:pt x="2984768" y="1319558"/>
                </a:lnTo>
                <a:lnTo>
                  <a:pt x="3015225" y="1356135"/>
                </a:lnTo>
                <a:lnTo>
                  <a:pt x="3044395" y="1394212"/>
                </a:lnTo>
                <a:lnTo>
                  <a:pt x="3072406" y="1433648"/>
                </a:lnTo>
                <a:lnTo>
                  <a:pt x="3099384" y="1474299"/>
                </a:lnTo>
                <a:lnTo>
                  <a:pt x="3125457" y="1516023"/>
                </a:lnTo>
                <a:lnTo>
                  <a:pt x="3150751" y="1558678"/>
                </a:lnTo>
                <a:lnTo>
                  <a:pt x="3175394" y="1602120"/>
                </a:lnTo>
                <a:lnTo>
                  <a:pt x="3199512" y="1646208"/>
                </a:lnTo>
                <a:lnTo>
                  <a:pt x="3223232" y="1690798"/>
                </a:lnTo>
                <a:lnTo>
                  <a:pt x="3246681" y="1735747"/>
                </a:lnTo>
                <a:lnTo>
                  <a:pt x="3316672" y="1871328"/>
                </a:lnTo>
                <a:lnTo>
                  <a:pt x="3340306" y="1916290"/>
                </a:lnTo>
                <a:lnTo>
                  <a:pt x="3364304" y="1960899"/>
                </a:lnTo>
                <a:lnTo>
                  <a:pt x="3388793" y="2005011"/>
                </a:lnTo>
                <a:lnTo>
                  <a:pt x="3413900" y="2048485"/>
                </a:lnTo>
                <a:lnTo>
                  <a:pt x="3439750" y="2091177"/>
                </a:lnTo>
                <a:lnTo>
                  <a:pt x="3466472" y="2132945"/>
                </a:lnTo>
                <a:lnTo>
                  <a:pt x="3494193" y="2173647"/>
                </a:lnTo>
                <a:lnTo>
                  <a:pt x="3523038" y="2213139"/>
                </a:lnTo>
                <a:lnTo>
                  <a:pt x="3553136" y="2251279"/>
                </a:lnTo>
                <a:lnTo>
                  <a:pt x="3587658" y="2289682"/>
                </a:lnTo>
                <a:lnTo>
                  <a:pt x="3623697" y="2325803"/>
                </a:lnTo>
                <a:lnTo>
                  <a:pt x="3661146" y="2359615"/>
                </a:lnTo>
                <a:lnTo>
                  <a:pt x="3699902" y="2391089"/>
                </a:lnTo>
                <a:lnTo>
                  <a:pt x="3739858" y="2420198"/>
                </a:lnTo>
                <a:lnTo>
                  <a:pt x="3780909" y="2446915"/>
                </a:lnTo>
                <a:lnTo>
                  <a:pt x="3822950" y="2471212"/>
                </a:lnTo>
                <a:lnTo>
                  <a:pt x="3865876" y="2493062"/>
                </a:lnTo>
                <a:lnTo>
                  <a:pt x="3909581" y="2512437"/>
                </a:lnTo>
                <a:lnTo>
                  <a:pt x="3953960" y="2529309"/>
                </a:lnTo>
                <a:lnTo>
                  <a:pt x="3998909" y="2543652"/>
                </a:lnTo>
                <a:lnTo>
                  <a:pt x="4044320" y="2555437"/>
                </a:lnTo>
                <a:lnTo>
                  <a:pt x="4090091" y="2564637"/>
                </a:lnTo>
                <a:lnTo>
                  <a:pt x="4136114" y="2571224"/>
                </a:lnTo>
                <a:lnTo>
                  <a:pt x="4182285" y="2575171"/>
                </a:lnTo>
                <a:lnTo>
                  <a:pt x="4228499" y="2576451"/>
                </a:lnTo>
                <a:lnTo>
                  <a:pt x="4274651" y="2575036"/>
                </a:lnTo>
                <a:lnTo>
                  <a:pt x="4320634" y="2570898"/>
                </a:lnTo>
                <a:lnTo>
                  <a:pt x="4366344" y="2564009"/>
                </a:lnTo>
                <a:lnTo>
                  <a:pt x="4411676" y="2554343"/>
                </a:lnTo>
                <a:lnTo>
                  <a:pt x="4456524" y="2541872"/>
                </a:lnTo>
                <a:lnTo>
                  <a:pt x="4500783" y="2526568"/>
                </a:lnTo>
                <a:lnTo>
                  <a:pt x="4544348" y="2508404"/>
                </a:lnTo>
                <a:lnTo>
                  <a:pt x="4587244" y="2486831"/>
                </a:lnTo>
                <a:lnTo>
                  <a:pt x="4629378" y="2462921"/>
                </a:lnTo>
                <a:lnTo>
                  <a:pt x="4670877" y="2437053"/>
                </a:lnTo>
                <a:lnTo>
                  <a:pt x="4711869" y="2409606"/>
                </a:lnTo>
                <a:lnTo>
                  <a:pt x="4752480" y="2380961"/>
                </a:lnTo>
                <a:lnTo>
                  <a:pt x="4792837" y="2351495"/>
                </a:lnTo>
                <a:lnTo>
                  <a:pt x="4873295" y="2291626"/>
                </a:lnTo>
                <a:lnTo>
                  <a:pt x="4913650" y="2261981"/>
                </a:lnTo>
                <a:lnTo>
                  <a:pt x="4954258" y="2233036"/>
                </a:lnTo>
                <a:lnTo>
                  <a:pt x="4995246" y="2205169"/>
                </a:lnTo>
                <a:lnTo>
                  <a:pt x="5036740" y="2178761"/>
                </a:lnTo>
                <a:lnTo>
                  <a:pt x="5078868" y="2154192"/>
                </a:lnTo>
                <a:lnTo>
                  <a:pt x="5121756" y="2131840"/>
                </a:lnTo>
                <a:lnTo>
                  <a:pt x="5165532" y="2112086"/>
                </a:lnTo>
                <a:lnTo>
                  <a:pt x="5216480" y="2095006"/>
                </a:lnTo>
                <a:lnTo>
                  <a:pt x="5268129" y="2082066"/>
                </a:lnTo>
                <a:lnTo>
                  <a:pt x="5320291" y="2073216"/>
                </a:lnTo>
                <a:lnTo>
                  <a:pt x="5372775" y="2068408"/>
                </a:lnTo>
                <a:lnTo>
                  <a:pt x="5425393" y="2067591"/>
                </a:lnTo>
                <a:lnTo>
                  <a:pt x="5477956" y="2070716"/>
                </a:lnTo>
                <a:lnTo>
                  <a:pt x="5514927" y="2077093"/>
                </a:lnTo>
                <a:lnTo>
                  <a:pt x="55149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2322" y="5025159"/>
            <a:ext cx="4094479" cy="13150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457200">
              <a:lnSpc>
                <a:spcPts val="4810"/>
              </a:lnSpc>
              <a:spcBef>
                <a:spcPts val="705"/>
              </a:spcBef>
            </a:pPr>
            <a:r>
              <a:rPr sz="4450" b="1" spc="-120" dirty="0">
                <a:latin typeface="Arial"/>
                <a:cs typeface="Arial"/>
              </a:rPr>
              <a:t>PENGGUNA  </a:t>
            </a:r>
            <a:r>
              <a:rPr sz="4450" b="1" spc="-409" dirty="0">
                <a:latin typeface="Arial"/>
                <a:cs typeface="Arial"/>
              </a:rPr>
              <a:t>KEPEG</a:t>
            </a:r>
            <a:r>
              <a:rPr sz="4450" b="1" spc="-220" dirty="0">
                <a:latin typeface="Arial"/>
                <a:cs typeface="Arial"/>
              </a:rPr>
              <a:t>A</a:t>
            </a:r>
            <a:r>
              <a:rPr sz="4450" b="1" spc="110" dirty="0">
                <a:latin typeface="Arial"/>
                <a:cs typeface="Arial"/>
              </a:rPr>
              <a:t>W</a:t>
            </a:r>
            <a:r>
              <a:rPr sz="4450" b="1" spc="70" dirty="0">
                <a:latin typeface="Arial"/>
                <a:cs typeface="Arial"/>
              </a:rPr>
              <a:t>AIAN</a:t>
            </a:r>
            <a:endParaRPr sz="4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8801" y="10616482"/>
            <a:ext cx="3149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45" dirty="0">
                <a:solidFill>
                  <a:srgbClr val="A4A6A4"/>
                </a:solidFill>
                <a:latin typeface="Arial"/>
                <a:cs typeface="Arial"/>
              </a:rPr>
              <a:t>49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75353" y="5395530"/>
            <a:ext cx="593725" cy="582295"/>
            <a:chOff x="6975353" y="5395530"/>
            <a:chExt cx="593725" cy="582295"/>
          </a:xfrm>
        </p:grpSpPr>
        <p:sp>
          <p:nvSpPr>
            <p:cNvPr id="6" name="object 6"/>
            <p:cNvSpPr/>
            <p:nvPr/>
          </p:nvSpPr>
          <p:spPr>
            <a:xfrm>
              <a:off x="6975353" y="5953558"/>
              <a:ext cx="593725" cy="24130"/>
            </a:xfrm>
            <a:custGeom>
              <a:avLst/>
              <a:gdLst/>
              <a:ahLst/>
              <a:cxnLst/>
              <a:rect l="l" t="t" r="r" b="b"/>
              <a:pathLst>
                <a:path w="593725" h="24129">
                  <a:moveTo>
                    <a:pt x="587039" y="0"/>
                  </a:moveTo>
                  <a:lnTo>
                    <a:pt x="6179" y="0"/>
                  </a:lnTo>
                  <a:lnTo>
                    <a:pt x="0" y="5969"/>
                  </a:lnTo>
                  <a:lnTo>
                    <a:pt x="0" y="17909"/>
                  </a:lnTo>
                  <a:lnTo>
                    <a:pt x="6179" y="23879"/>
                  </a:lnTo>
                  <a:lnTo>
                    <a:pt x="587039" y="23879"/>
                  </a:lnTo>
                  <a:lnTo>
                    <a:pt x="593219" y="17909"/>
                  </a:lnTo>
                  <a:lnTo>
                    <a:pt x="593219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489" y="5876892"/>
              <a:ext cx="98031" cy="100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7537" y="5780117"/>
              <a:ext cx="99288" cy="197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8187" y="5409363"/>
              <a:ext cx="508000" cy="568325"/>
            </a:xfrm>
            <a:custGeom>
              <a:avLst/>
              <a:gdLst/>
              <a:ahLst/>
              <a:cxnLst/>
              <a:rect l="l" t="t" r="r" b="b"/>
              <a:pathLst>
                <a:path w="508000" h="568325">
                  <a:moveTo>
                    <a:pt x="358190" y="277647"/>
                  </a:moveTo>
                  <a:lnTo>
                    <a:pt x="352018" y="271475"/>
                  </a:lnTo>
                  <a:lnTo>
                    <a:pt x="333375" y="271475"/>
                  </a:lnTo>
                  <a:lnTo>
                    <a:pt x="333375" y="296189"/>
                  </a:lnTo>
                  <a:lnTo>
                    <a:pt x="333375" y="543369"/>
                  </a:lnTo>
                  <a:lnTo>
                    <a:pt x="283730" y="543369"/>
                  </a:lnTo>
                  <a:lnTo>
                    <a:pt x="283730" y="296189"/>
                  </a:lnTo>
                  <a:lnTo>
                    <a:pt x="333375" y="296189"/>
                  </a:lnTo>
                  <a:lnTo>
                    <a:pt x="333375" y="271475"/>
                  </a:lnTo>
                  <a:lnTo>
                    <a:pt x="265087" y="271475"/>
                  </a:lnTo>
                  <a:lnTo>
                    <a:pt x="258902" y="277647"/>
                  </a:lnTo>
                  <a:lnTo>
                    <a:pt x="258902" y="561898"/>
                  </a:lnTo>
                  <a:lnTo>
                    <a:pt x="265087" y="568083"/>
                  </a:lnTo>
                  <a:lnTo>
                    <a:pt x="352018" y="568083"/>
                  </a:lnTo>
                  <a:lnTo>
                    <a:pt x="358190" y="561898"/>
                  </a:lnTo>
                  <a:lnTo>
                    <a:pt x="358190" y="543369"/>
                  </a:lnTo>
                  <a:lnTo>
                    <a:pt x="358190" y="296189"/>
                  </a:lnTo>
                  <a:lnTo>
                    <a:pt x="358190" y="277647"/>
                  </a:lnTo>
                  <a:close/>
                </a:path>
                <a:path w="508000" h="568325">
                  <a:moveTo>
                    <a:pt x="471309" y="6172"/>
                  </a:moveTo>
                  <a:lnTo>
                    <a:pt x="465124" y="0"/>
                  </a:lnTo>
                  <a:lnTo>
                    <a:pt x="452666" y="0"/>
                  </a:lnTo>
                  <a:lnTo>
                    <a:pt x="6184" y="297027"/>
                  </a:lnTo>
                  <a:lnTo>
                    <a:pt x="0" y="303199"/>
                  </a:lnTo>
                  <a:lnTo>
                    <a:pt x="0" y="315569"/>
                  </a:lnTo>
                  <a:lnTo>
                    <a:pt x="6184" y="321741"/>
                  </a:lnTo>
                  <a:lnTo>
                    <a:pt x="18643" y="321741"/>
                  </a:lnTo>
                  <a:lnTo>
                    <a:pt x="465124" y="24714"/>
                  </a:lnTo>
                  <a:lnTo>
                    <a:pt x="471309" y="18542"/>
                  </a:lnTo>
                  <a:lnTo>
                    <a:pt x="471309" y="6172"/>
                  </a:lnTo>
                  <a:close/>
                </a:path>
                <a:path w="508000" h="568325">
                  <a:moveTo>
                    <a:pt x="507758" y="178358"/>
                  </a:moveTo>
                  <a:lnTo>
                    <a:pt x="501573" y="172186"/>
                  </a:lnTo>
                  <a:lnTo>
                    <a:pt x="482930" y="172186"/>
                  </a:lnTo>
                  <a:lnTo>
                    <a:pt x="482930" y="196900"/>
                  </a:lnTo>
                  <a:lnTo>
                    <a:pt x="482930" y="543369"/>
                  </a:lnTo>
                  <a:lnTo>
                    <a:pt x="433285" y="543369"/>
                  </a:lnTo>
                  <a:lnTo>
                    <a:pt x="433285" y="196900"/>
                  </a:lnTo>
                  <a:lnTo>
                    <a:pt x="482930" y="196900"/>
                  </a:lnTo>
                  <a:lnTo>
                    <a:pt x="482930" y="172186"/>
                  </a:lnTo>
                  <a:lnTo>
                    <a:pt x="414642" y="172186"/>
                  </a:lnTo>
                  <a:lnTo>
                    <a:pt x="408470" y="178358"/>
                  </a:lnTo>
                  <a:lnTo>
                    <a:pt x="408470" y="561898"/>
                  </a:lnTo>
                  <a:lnTo>
                    <a:pt x="414642" y="568083"/>
                  </a:lnTo>
                  <a:lnTo>
                    <a:pt x="501573" y="568083"/>
                  </a:lnTo>
                  <a:lnTo>
                    <a:pt x="507758" y="561898"/>
                  </a:lnTo>
                  <a:lnTo>
                    <a:pt x="507758" y="543369"/>
                  </a:lnTo>
                  <a:lnTo>
                    <a:pt x="507758" y="196900"/>
                  </a:lnTo>
                  <a:lnTo>
                    <a:pt x="507758" y="1783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3819" y="5395530"/>
              <a:ext cx="125682" cy="136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985" y="242434"/>
            <a:ext cx="16814800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97660" marR="5080" indent="-1585595">
              <a:lnSpc>
                <a:spcPct val="100499"/>
              </a:lnSpc>
              <a:spcBef>
                <a:spcPts val="90"/>
              </a:spcBef>
              <a:tabLst>
                <a:tab pos="4344035" algn="l"/>
                <a:tab pos="6035675" algn="l"/>
                <a:tab pos="8467090" algn="l"/>
                <a:tab pos="10260965" algn="l"/>
                <a:tab pos="11509375" algn="l"/>
              </a:tabLst>
            </a:pP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P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Y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U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S</a:t>
            </a:r>
            <a:r>
              <a:rPr sz="5250" b="1" spc="-63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U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A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	K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3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B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U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T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U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H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A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	E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L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K</a:t>
            </a:r>
            <a:r>
              <a:rPr sz="5250" b="1" spc="-65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T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R</a:t>
            </a:r>
            <a:r>
              <a:rPr sz="5250" b="1" spc="-65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20" dirty="0">
                <a:solidFill>
                  <a:srgbClr val="132D53"/>
                </a:solidFill>
                <a:latin typeface="Arial"/>
                <a:cs typeface="Arial"/>
              </a:rPr>
              <a:t>O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</a:t>
            </a:r>
            <a:r>
              <a:rPr sz="5250" b="1" spc="-65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5" dirty="0">
                <a:solidFill>
                  <a:srgbClr val="132D53"/>
                </a:solidFill>
                <a:latin typeface="Arial"/>
                <a:cs typeface="Arial"/>
              </a:rPr>
              <a:t>I</a:t>
            </a:r>
            <a:r>
              <a:rPr sz="5250" b="1" spc="-65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K  </a:t>
            </a:r>
            <a:r>
              <a:rPr sz="5250" b="1" spc="5" dirty="0">
                <a:solidFill>
                  <a:srgbClr val="132D53"/>
                </a:solidFill>
                <a:latin typeface="Arial"/>
                <a:cs typeface="Arial"/>
              </a:rPr>
              <a:t>(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P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225" dirty="0">
                <a:solidFill>
                  <a:srgbClr val="132D53"/>
                </a:solidFill>
                <a:latin typeface="Arial"/>
                <a:cs typeface="Arial"/>
              </a:rPr>
              <a:t>TA	</a:t>
            </a:r>
            <a:r>
              <a:rPr sz="5250" b="1" spc="10" dirty="0">
                <a:solidFill>
                  <a:srgbClr val="132D53"/>
                </a:solidFill>
                <a:latin typeface="Arial"/>
                <a:cs typeface="Arial"/>
              </a:rPr>
              <a:t>J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A</a:t>
            </a:r>
            <a:r>
              <a:rPr sz="5250" b="1" spc="-64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B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295" dirty="0">
                <a:solidFill>
                  <a:srgbClr val="132D53"/>
                </a:solidFill>
                <a:latin typeface="Arial"/>
                <a:cs typeface="Arial"/>
              </a:rPr>
              <a:t>ATA</a:t>
            </a:r>
            <a:r>
              <a:rPr sz="5250" b="1" spc="-63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	d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0" dirty="0">
                <a:solidFill>
                  <a:srgbClr val="132D53"/>
                </a:solidFill>
                <a:latin typeface="Arial"/>
                <a:cs typeface="Arial"/>
              </a:rPr>
              <a:t>a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	B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Z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Z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E</a:t>
            </a:r>
            <a:r>
              <a:rPr sz="5250" b="1" spc="-645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T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5" dirty="0">
                <a:solidFill>
                  <a:srgbClr val="132D53"/>
                </a:solidFill>
                <a:latin typeface="Arial"/>
                <a:cs typeface="Arial"/>
              </a:rPr>
              <a:t>I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15" dirty="0">
                <a:solidFill>
                  <a:srgbClr val="132D53"/>
                </a:solidFill>
                <a:latin typeface="Arial"/>
                <a:cs typeface="Arial"/>
              </a:rPr>
              <a:t>N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20" dirty="0">
                <a:solidFill>
                  <a:srgbClr val="132D53"/>
                </a:solidFill>
                <a:latin typeface="Arial"/>
                <a:cs typeface="Arial"/>
              </a:rPr>
              <a:t>G</a:t>
            </a:r>
            <a:r>
              <a:rPr sz="5250" b="1" spc="-650" dirty="0">
                <a:solidFill>
                  <a:srgbClr val="132D53"/>
                </a:solidFill>
                <a:latin typeface="Arial"/>
                <a:cs typeface="Arial"/>
              </a:rPr>
              <a:t> </a:t>
            </a:r>
            <a:r>
              <a:rPr sz="5250" b="1" spc="5" dirty="0">
                <a:solidFill>
                  <a:srgbClr val="132D53"/>
                </a:solidFill>
                <a:latin typeface="Arial"/>
                <a:cs typeface="Arial"/>
              </a:rPr>
              <a:t>)</a:t>
            </a:r>
            <a:endParaRPr sz="5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832" y="4448516"/>
            <a:ext cx="16987520" cy="6220460"/>
          </a:xfrm>
          <a:custGeom>
            <a:avLst/>
            <a:gdLst/>
            <a:ahLst/>
            <a:cxnLst/>
            <a:rect l="l" t="t" r="r" b="b"/>
            <a:pathLst>
              <a:path w="16987520" h="6220459">
                <a:moveTo>
                  <a:pt x="0" y="5925908"/>
                </a:moveTo>
                <a:lnTo>
                  <a:pt x="4865151" y="5925908"/>
                </a:lnTo>
                <a:lnTo>
                  <a:pt x="4865151" y="1425234"/>
                </a:lnTo>
                <a:lnTo>
                  <a:pt x="0" y="1425234"/>
                </a:lnTo>
                <a:lnTo>
                  <a:pt x="0" y="5925908"/>
                </a:lnTo>
                <a:close/>
              </a:path>
              <a:path w="16987520" h="6220459">
                <a:moveTo>
                  <a:pt x="9549321" y="6220004"/>
                </a:moveTo>
                <a:lnTo>
                  <a:pt x="13044539" y="6220004"/>
                </a:lnTo>
                <a:lnTo>
                  <a:pt x="13044539" y="3770"/>
                </a:lnTo>
                <a:lnTo>
                  <a:pt x="9549321" y="3770"/>
                </a:lnTo>
                <a:lnTo>
                  <a:pt x="9549321" y="6220004"/>
                </a:lnTo>
                <a:close/>
              </a:path>
              <a:path w="16987520" h="6220459">
                <a:moveTo>
                  <a:pt x="5026024" y="6220004"/>
                </a:moveTo>
                <a:lnTo>
                  <a:pt x="8521242" y="6220004"/>
                </a:lnTo>
                <a:lnTo>
                  <a:pt x="8521242" y="3770"/>
                </a:lnTo>
                <a:lnTo>
                  <a:pt x="5026024" y="3770"/>
                </a:lnTo>
                <a:lnTo>
                  <a:pt x="5026024" y="6220004"/>
                </a:lnTo>
                <a:close/>
              </a:path>
              <a:path w="16987520" h="6220459">
                <a:moveTo>
                  <a:pt x="13491967" y="6217490"/>
                </a:moveTo>
                <a:lnTo>
                  <a:pt x="16987185" y="6217490"/>
                </a:lnTo>
                <a:lnTo>
                  <a:pt x="16987185" y="0"/>
                </a:lnTo>
                <a:lnTo>
                  <a:pt x="13491967" y="0"/>
                </a:lnTo>
                <a:lnTo>
                  <a:pt x="13491967" y="6217490"/>
                </a:lnTo>
                <a:close/>
              </a:path>
            </a:pathLst>
          </a:custGeom>
          <a:ln w="31420">
            <a:solidFill>
              <a:srgbClr val="119CF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39096" y="5795548"/>
            <a:ext cx="2667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60" dirty="0">
                <a:solidFill>
                  <a:srgbClr val="737571"/>
                </a:solidFill>
                <a:latin typeface="Arial"/>
                <a:cs typeface="Arial"/>
              </a:rPr>
              <a:t>1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0322" y="4459590"/>
            <a:ext cx="26670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60" dirty="0">
                <a:solidFill>
                  <a:srgbClr val="737571"/>
                </a:solidFill>
                <a:latin typeface="Arial"/>
                <a:cs typeface="Arial"/>
              </a:rPr>
              <a:t>2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0435" y="4459590"/>
            <a:ext cx="26670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60" dirty="0">
                <a:solidFill>
                  <a:srgbClr val="737571"/>
                </a:solidFill>
                <a:latin typeface="Arial"/>
                <a:cs typeface="Arial"/>
              </a:rPr>
              <a:t>3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90652" y="4459590"/>
            <a:ext cx="26670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60" dirty="0">
                <a:solidFill>
                  <a:srgbClr val="737571"/>
                </a:solidFill>
                <a:latin typeface="Arial"/>
                <a:cs typeface="Arial"/>
              </a:rPr>
              <a:t>4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5456" y="1971951"/>
            <a:ext cx="17224724" cy="869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964410"/>
            <a:ext cx="20104100" cy="9347200"/>
            <a:chOff x="0" y="1964410"/>
            <a:chExt cx="20104100" cy="9347200"/>
          </a:xfrm>
        </p:grpSpPr>
        <p:sp>
          <p:nvSpPr>
            <p:cNvPr id="10" name="object 10"/>
            <p:cNvSpPr/>
            <p:nvPr/>
          </p:nvSpPr>
          <p:spPr>
            <a:xfrm>
              <a:off x="0" y="8174478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1685" y="1968180"/>
              <a:ext cx="17232630" cy="8703945"/>
            </a:xfrm>
            <a:custGeom>
              <a:avLst/>
              <a:gdLst/>
              <a:ahLst/>
              <a:cxnLst/>
              <a:rect l="l" t="t" r="r" b="b"/>
              <a:pathLst>
                <a:path w="17232630" h="8703945">
                  <a:moveTo>
                    <a:pt x="0" y="8703481"/>
                  </a:moveTo>
                  <a:lnTo>
                    <a:pt x="17232265" y="8703481"/>
                  </a:lnTo>
                  <a:lnTo>
                    <a:pt x="17232265" y="0"/>
                  </a:lnTo>
                  <a:lnTo>
                    <a:pt x="0" y="0"/>
                  </a:lnTo>
                  <a:lnTo>
                    <a:pt x="0" y="8703481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130" y="1642663"/>
            <a:ext cx="15492824" cy="8426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8420" y="854715"/>
            <a:ext cx="42564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Utama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Kepegawaian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50</a:t>
            </a:fld>
            <a:endParaRPr spc="50" dirty="0"/>
          </a:p>
        </p:txBody>
      </p:sp>
      <p:sp>
        <p:nvSpPr>
          <p:cNvPr id="4" name="object 4"/>
          <p:cNvSpPr txBox="1"/>
          <p:nvPr/>
        </p:nvSpPr>
        <p:spPr>
          <a:xfrm>
            <a:off x="223079" y="11661"/>
            <a:ext cx="568388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6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40" dirty="0">
                <a:solidFill>
                  <a:srgbClr val="0976BA"/>
                </a:solidFill>
                <a:latin typeface="Arial"/>
                <a:cs typeface="Arial"/>
              </a:rPr>
              <a:t>KEPEGAWAIAN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88338"/>
            <a:ext cx="20104100" cy="8623300"/>
            <a:chOff x="0" y="2688338"/>
            <a:chExt cx="20104100" cy="8623300"/>
          </a:xfrm>
        </p:grpSpPr>
        <p:sp>
          <p:nvSpPr>
            <p:cNvPr id="3" name="object 3"/>
            <p:cNvSpPr/>
            <p:nvPr/>
          </p:nvSpPr>
          <p:spPr>
            <a:xfrm>
              <a:off x="2808993" y="2695879"/>
              <a:ext cx="14597969" cy="59648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5223" y="2692109"/>
              <a:ext cx="14605635" cy="5972810"/>
            </a:xfrm>
            <a:custGeom>
              <a:avLst/>
              <a:gdLst/>
              <a:ahLst/>
              <a:cxnLst/>
              <a:rect l="l" t="t" r="r" b="b"/>
              <a:pathLst>
                <a:path w="14605635" h="5972809">
                  <a:moveTo>
                    <a:pt x="0" y="5972410"/>
                  </a:moveTo>
                  <a:lnTo>
                    <a:pt x="14605510" y="5972410"/>
                  </a:lnTo>
                  <a:lnTo>
                    <a:pt x="14605510" y="0"/>
                  </a:lnTo>
                  <a:lnTo>
                    <a:pt x="0" y="0"/>
                  </a:lnTo>
                  <a:lnTo>
                    <a:pt x="0" y="5972410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719518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Bezzeting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Pengguna</a:t>
            </a:r>
            <a:r>
              <a:rPr sz="2950" b="1" spc="105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Kepegawaian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51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68388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6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40" dirty="0">
                <a:solidFill>
                  <a:srgbClr val="0976BA"/>
                </a:solidFill>
                <a:latin typeface="Arial"/>
                <a:cs typeface="Arial"/>
              </a:rPr>
              <a:t>KEPEGAWAIAN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92654"/>
            <a:ext cx="20104100" cy="8519160"/>
            <a:chOff x="0" y="2792654"/>
            <a:chExt cx="20104100" cy="8519160"/>
          </a:xfrm>
        </p:grpSpPr>
        <p:sp>
          <p:nvSpPr>
            <p:cNvPr id="3" name="object 3"/>
            <p:cNvSpPr/>
            <p:nvPr/>
          </p:nvSpPr>
          <p:spPr>
            <a:xfrm>
              <a:off x="2810250" y="2800195"/>
              <a:ext cx="14830481" cy="6889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6480" y="2796425"/>
              <a:ext cx="14838044" cy="6898005"/>
            </a:xfrm>
            <a:custGeom>
              <a:avLst/>
              <a:gdLst/>
              <a:ahLst/>
              <a:cxnLst/>
              <a:rect l="l" t="t" r="r" b="b"/>
              <a:pathLst>
                <a:path w="14838044" h="6898005">
                  <a:moveTo>
                    <a:pt x="0" y="6897430"/>
                  </a:moveTo>
                  <a:lnTo>
                    <a:pt x="14838022" y="6897430"/>
                  </a:lnTo>
                  <a:lnTo>
                    <a:pt x="14838022" y="0"/>
                  </a:lnTo>
                  <a:lnTo>
                    <a:pt x="0" y="0"/>
                  </a:lnTo>
                  <a:lnTo>
                    <a:pt x="0" y="6897430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783970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Pengisian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NIP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Pengguna</a:t>
            </a:r>
            <a:r>
              <a:rPr sz="2950" b="1" spc="1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Kepegawaian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52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68388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6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40" dirty="0">
                <a:solidFill>
                  <a:srgbClr val="0976BA"/>
                </a:solidFill>
                <a:latin typeface="Arial"/>
                <a:cs typeface="Arial"/>
              </a:rPr>
              <a:t>KEPEGAWAIAN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2086" y="550565"/>
            <a:ext cx="14846300" cy="930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526520" algn="l"/>
              </a:tabLst>
            </a:pPr>
            <a:r>
              <a:rPr sz="5900" b="1" spc="55" dirty="0">
                <a:solidFill>
                  <a:srgbClr val="445369"/>
                </a:solidFill>
                <a:latin typeface="Arial"/>
                <a:cs typeface="Arial"/>
              </a:rPr>
              <a:t>INPUT </a:t>
            </a:r>
            <a:r>
              <a:rPr sz="5900" b="1" spc="120" dirty="0">
                <a:solidFill>
                  <a:srgbClr val="445369"/>
                </a:solidFill>
                <a:latin typeface="Arial"/>
                <a:cs typeface="Arial"/>
              </a:rPr>
              <a:t>NIP</a:t>
            </a:r>
            <a:r>
              <a:rPr sz="5900" b="1" spc="-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5900" b="1" spc="45" dirty="0">
                <a:solidFill>
                  <a:srgbClr val="445369"/>
                </a:solidFill>
                <a:latin typeface="Arial"/>
                <a:cs typeface="Arial"/>
              </a:rPr>
              <a:t>(perhitungan</a:t>
            </a:r>
            <a:r>
              <a:rPr sz="5900" b="1" spc="3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5900" b="1" spc="25" dirty="0">
                <a:solidFill>
                  <a:srgbClr val="445369"/>
                </a:solidFill>
                <a:latin typeface="Arial"/>
                <a:cs typeface="Arial"/>
              </a:rPr>
              <a:t>jumlah	</a:t>
            </a:r>
            <a:r>
              <a:rPr sz="5900" b="1" spc="-15" dirty="0">
                <a:solidFill>
                  <a:srgbClr val="445369"/>
                </a:solidFill>
                <a:latin typeface="Arial"/>
                <a:cs typeface="Arial"/>
              </a:rPr>
              <a:t>dan</a:t>
            </a:r>
            <a:r>
              <a:rPr sz="5900" b="1" spc="-7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5900" b="1" spc="-130" dirty="0">
                <a:solidFill>
                  <a:srgbClr val="445369"/>
                </a:solidFill>
                <a:latin typeface="Arial"/>
                <a:cs typeface="Arial"/>
              </a:rPr>
              <a:t>BUP)</a:t>
            </a:r>
            <a:endParaRPr sz="5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904" y="2732405"/>
            <a:ext cx="148863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83870" indent="-471805">
              <a:lnSpc>
                <a:spcPct val="100000"/>
              </a:lnSpc>
              <a:spcBef>
                <a:spcPts val="114"/>
              </a:spcBef>
              <a:buFont typeface="Wingdings"/>
              <a:buChar char=""/>
              <a:tabLst>
                <a:tab pos="483870" algn="l"/>
                <a:tab pos="484505" algn="l"/>
              </a:tabLst>
            </a:pPr>
            <a:r>
              <a:rPr sz="2950" b="1" spc="35" dirty="0">
                <a:solidFill>
                  <a:srgbClr val="18222D"/>
                </a:solidFill>
                <a:latin typeface="Arial"/>
                <a:cs typeface="Arial"/>
              </a:rPr>
              <a:t>Untuk 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menginput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jumlah 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pegawai 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ASN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dan </a:t>
            </a:r>
            <a:r>
              <a:rPr sz="2950" b="1" spc="25" dirty="0">
                <a:solidFill>
                  <a:srgbClr val="18222D"/>
                </a:solidFill>
                <a:latin typeface="Arial"/>
                <a:cs typeface="Arial"/>
              </a:rPr>
              <a:t>menghitung </a:t>
            </a:r>
            <a:r>
              <a:rPr sz="2950" b="1" spc="-125" dirty="0">
                <a:solidFill>
                  <a:srgbClr val="18222D"/>
                </a:solidFill>
                <a:latin typeface="Arial"/>
                <a:cs typeface="Arial"/>
              </a:rPr>
              <a:t>BUP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maka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gunakan</a:t>
            </a:r>
            <a:r>
              <a:rPr sz="2950" b="1" spc="12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Arial"/>
                <a:cs typeface="Arial"/>
              </a:rPr>
              <a:t>NIP;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904" y="3184860"/>
            <a:ext cx="145338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83870" indent="-471805">
              <a:lnSpc>
                <a:spcPct val="100000"/>
              </a:lnSpc>
              <a:spcBef>
                <a:spcPts val="114"/>
              </a:spcBef>
              <a:buFont typeface="Wingdings"/>
              <a:buChar char=""/>
              <a:tabLst>
                <a:tab pos="483870" algn="l"/>
                <a:tab pos="484505" algn="l"/>
                <a:tab pos="1958339" algn="l"/>
                <a:tab pos="3639820" algn="l"/>
                <a:tab pos="5763895" algn="l"/>
                <a:tab pos="7908290" algn="l"/>
                <a:tab pos="9222740" algn="l"/>
                <a:tab pos="12284710" algn="l"/>
                <a:tab pos="13505180" algn="l"/>
              </a:tabLst>
            </a:pPr>
            <a:r>
              <a:rPr sz="2950" b="1" spc="-170" dirty="0">
                <a:solidFill>
                  <a:srgbClr val="18222D"/>
                </a:solidFill>
                <a:latin typeface="Arial"/>
                <a:cs typeface="Arial"/>
              </a:rPr>
              <a:t>Ses</a:t>
            </a:r>
            <a:r>
              <a:rPr sz="2950" b="1" spc="-190" dirty="0">
                <a:solidFill>
                  <a:srgbClr val="18222D"/>
                </a:solidFill>
                <a:latin typeface="Arial"/>
                <a:cs typeface="Arial"/>
              </a:rPr>
              <a:t>u</a:t>
            </a:r>
            <a:r>
              <a:rPr sz="2950" b="1" spc="-20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i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den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g</a:t>
            </a:r>
            <a:r>
              <a:rPr sz="2950" b="1" spc="-30" dirty="0">
                <a:solidFill>
                  <a:srgbClr val="18222D"/>
                </a:solidFill>
                <a:latin typeface="Arial"/>
                <a:cs typeface="Arial"/>
              </a:rPr>
              <a:t>an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k</a:t>
            </a:r>
            <a:r>
              <a:rPr sz="2950" b="1" spc="25" dirty="0">
                <a:solidFill>
                  <a:srgbClr val="18222D"/>
                </a:solidFill>
                <a:latin typeface="Arial"/>
                <a:cs typeface="Arial"/>
              </a:rPr>
              <a:t>elomp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o</a:t>
            </a:r>
            <a:r>
              <a:rPr sz="2950" b="1" spc="15" dirty="0">
                <a:solidFill>
                  <a:srgbClr val="18222D"/>
                </a:solidFill>
                <a:latin typeface="Arial"/>
                <a:cs typeface="Arial"/>
              </a:rPr>
              <a:t>k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penggu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n</a:t>
            </a:r>
            <a:r>
              <a:rPr sz="2950" b="1" spc="-45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25" dirty="0">
                <a:solidFill>
                  <a:srgbClr val="18222D"/>
                </a:solidFill>
                <a:latin typeface="Arial"/>
                <a:cs typeface="Arial"/>
              </a:rPr>
              <a:t>ma</a:t>
            </a:r>
            <a:r>
              <a:rPr sz="2950" b="1" spc="10" dirty="0">
                <a:solidFill>
                  <a:srgbClr val="18222D"/>
                </a:solidFill>
                <a:latin typeface="Arial"/>
                <a:cs typeface="Arial"/>
              </a:rPr>
              <a:t>k</a:t>
            </a:r>
            <a:r>
              <a:rPr sz="2950" b="1" spc="-45" dirty="0">
                <a:solidFill>
                  <a:srgbClr val="18222D"/>
                </a:solidFill>
                <a:latin typeface="Arial"/>
                <a:cs typeface="Arial"/>
              </a:rPr>
              <a:t>a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user</a:t>
            </a:r>
            <a:r>
              <a:rPr sz="2950" b="1" spc="20" dirty="0">
                <a:solidFill>
                  <a:srgbClr val="18222D"/>
                </a:solidFill>
                <a:latin typeface="Arial"/>
                <a:cs typeface="Arial"/>
              </a:rPr>
              <a:t>/</a:t>
            </a:r>
            <a:r>
              <a:rPr sz="2950" b="1" spc="-5" dirty="0">
                <a:solidFill>
                  <a:srgbClr val="18222D"/>
                </a:solidFill>
                <a:latin typeface="Arial"/>
                <a:cs typeface="Arial"/>
              </a:rPr>
              <a:t>penggun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a	</a:t>
            </a:r>
            <a:r>
              <a:rPr sz="2950" b="1" spc="-35" dirty="0">
                <a:solidFill>
                  <a:srgbClr val="18222D"/>
                </a:solidFill>
                <a:latin typeface="Arial"/>
                <a:cs typeface="Arial"/>
              </a:rPr>
              <a:t>ya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n</a:t>
            </a:r>
            <a:r>
              <a:rPr sz="2950" b="1" spc="35" dirty="0">
                <a:solidFill>
                  <a:srgbClr val="18222D"/>
                </a:solidFill>
                <a:latin typeface="Arial"/>
                <a:cs typeface="Arial"/>
              </a:rPr>
              <a:t>g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da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p</a:t>
            </a:r>
            <a:r>
              <a:rPr sz="2950" b="1" spc="55" dirty="0">
                <a:solidFill>
                  <a:srgbClr val="18222D"/>
                </a:solidFill>
                <a:latin typeface="Arial"/>
                <a:cs typeface="Arial"/>
              </a:rPr>
              <a:t>at</a:t>
            </a:r>
            <a:endParaRPr sz="2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91817" y="3184860"/>
            <a:ext cx="33877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310640" algn="l"/>
                <a:tab pos="2312670" algn="l"/>
              </a:tabLst>
            </a:pPr>
            <a:r>
              <a:rPr sz="2950" b="1" spc="40" dirty="0">
                <a:solidFill>
                  <a:srgbClr val="18222D"/>
                </a:solidFill>
                <a:latin typeface="Arial"/>
                <a:cs typeface="Arial"/>
              </a:rPr>
              <a:t>inpu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t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50" dirty="0">
                <a:solidFill>
                  <a:srgbClr val="18222D"/>
                </a:solidFill>
                <a:latin typeface="Arial"/>
                <a:cs typeface="Arial"/>
              </a:rPr>
              <a:t>NI</a:t>
            </a:r>
            <a:r>
              <a:rPr sz="2950" b="1" spc="75" dirty="0">
                <a:solidFill>
                  <a:srgbClr val="18222D"/>
                </a:solidFill>
                <a:latin typeface="Arial"/>
                <a:cs typeface="Arial"/>
              </a:rPr>
              <a:t>P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	</a:t>
            </a:r>
            <a:r>
              <a:rPr sz="2950" b="1" spc="-30" dirty="0">
                <a:solidFill>
                  <a:srgbClr val="18222D"/>
                </a:solidFill>
                <a:latin typeface="Arial"/>
                <a:cs typeface="Arial"/>
              </a:rPr>
              <a:t>ha</a:t>
            </a:r>
            <a:r>
              <a:rPr sz="2950" b="1" spc="-40" dirty="0">
                <a:solidFill>
                  <a:srgbClr val="18222D"/>
                </a:solidFill>
                <a:latin typeface="Arial"/>
                <a:cs typeface="Arial"/>
              </a:rPr>
              <a:t>n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ya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120"/>
              </a:spcBef>
            </a:pPr>
            <a:r>
              <a:rPr spc="5" dirty="0"/>
              <a:t>user/pengguna </a:t>
            </a:r>
            <a:r>
              <a:rPr spc="-15" dirty="0"/>
              <a:t>pada </a:t>
            </a:r>
            <a:r>
              <a:rPr spc="15" dirty="0"/>
              <a:t>kelompok</a:t>
            </a:r>
            <a:r>
              <a:rPr spc="10" dirty="0"/>
              <a:t> </a:t>
            </a:r>
            <a:r>
              <a:rPr spc="-10" dirty="0"/>
              <a:t>kepegawaian.</a:t>
            </a:r>
          </a:p>
          <a:p>
            <a:pPr marL="483870" indent="-471805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483870" algn="l"/>
                <a:tab pos="484505" algn="l"/>
              </a:tabLst>
            </a:pPr>
            <a:r>
              <a:rPr spc="-90" dirty="0"/>
              <a:t>Cara </a:t>
            </a:r>
            <a:r>
              <a:rPr spc="35" dirty="0"/>
              <a:t>input </a:t>
            </a:r>
            <a:r>
              <a:rPr spc="-10" dirty="0"/>
              <a:t>dengan</a:t>
            </a:r>
            <a:r>
              <a:rPr spc="50" dirty="0"/>
              <a:t> </a:t>
            </a:r>
            <a:r>
              <a:rPr spc="-180" dirty="0"/>
              <a:t>:</a:t>
            </a:r>
          </a:p>
          <a:p>
            <a:pPr marL="1050290" lvl="1" indent="-47180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spc="15" dirty="0">
                <a:solidFill>
                  <a:srgbClr val="18222D"/>
                </a:solidFill>
                <a:latin typeface="Arial"/>
                <a:cs typeface="Arial"/>
              </a:rPr>
              <a:t>klik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kanan </a:t>
            </a:r>
            <a:r>
              <a:rPr sz="2950" b="1" spc="290" dirty="0">
                <a:solidFill>
                  <a:srgbClr val="18222D"/>
                </a:solidFill>
                <a:latin typeface="Arial"/>
                <a:cs typeface="Arial"/>
              </a:rPr>
              <a:t>-&gt; </a:t>
            </a:r>
            <a:r>
              <a:rPr sz="2950" b="1" spc="45" dirty="0">
                <a:solidFill>
                  <a:srgbClr val="18222D"/>
                </a:solidFill>
                <a:latin typeface="Arial"/>
                <a:cs typeface="Arial"/>
              </a:rPr>
              <a:t>edit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pada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struktur jabatan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yang</a:t>
            </a:r>
            <a:r>
              <a:rPr sz="2950" b="1" spc="-3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diinginkan;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masukan</a:t>
            </a:r>
            <a:r>
              <a:rPr sz="2950" b="1" spc="-5" dirty="0">
                <a:solidFill>
                  <a:srgbClr val="18222D"/>
                </a:solidFill>
                <a:latin typeface="Arial"/>
                <a:cs typeface="Arial"/>
              </a:rPr>
              <a:t> NIP;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spc="-70" dirty="0">
                <a:solidFill>
                  <a:srgbClr val="18222D"/>
                </a:solidFill>
                <a:latin typeface="Arial"/>
                <a:cs typeface="Arial"/>
              </a:rPr>
              <a:t>validasi;</a:t>
            </a:r>
            <a:endParaRPr sz="2950">
              <a:latin typeface="Arial"/>
              <a:cs typeface="Arial"/>
            </a:endParaRPr>
          </a:p>
          <a:p>
            <a:pPr marL="1050290" lvl="1" indent="-47180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050925" algn="l"/>
              </a:tabLst>
            </a:pP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kemudian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30" dirty="0">
                <a:solidFill>
                  <a:srgbClr val="18222D"/>
                </a:solidFill>
                <a:latin typeface="Arial"/>
                <a:cs typeface="Arial"/>
              </a:rPr>
              <a:t>disimpan.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89497" y="6056617"/>
            <a:ext cx="15607665" cy="4670425"/>
            <a:chOff x="1289497" y="6056617"/>
            <a:chExt cx="15607665" cy="4670425"/>
          </a:xfrm>
        </p:grpSpPr>
        <p:sp>
          <p:nvSpPr>
            <p:cNvPr id="8" name="object 8"/>
            <p:cNvSpPr/>
            <p:nvPr/>
          </p:nvSpPr>
          <p:spPr>
            <a:xfrm>
              <a:off x="1297038" y="6716448"/>
              <a:ext cx="5396786" cy="18349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3268" y="6712677"/>
              <a:ext cx="5404485" cy="1842770"/>
            </a:xfrm>
            <a:custGeom>
              <a:avLst/>
              <a:gdLst/>
              <a:ahLst/>
              <a:cxnLst/>
              <a:rect l="l" t="t" r="r" b="b"/>
              <a:pathLst>
                <a:path w="5404484" h="1842770">
                  <a:moveTo>
                    <a:pt x="0" y="1842498"/>
                  </a:moveTo>
                  <a:lnTo>
                    <a:pt x="5404327" y="1842498"/>
                  </a:lnTo>
                  <a:lnTo>
                    <a:pt x="5404327" y="0"/>
                  </a:lnTo>
                  <a:lnTo>
                    <a:pt x="0" y="0"/>
                  </a:lnTo>
                  <a:lnTo>
                    <a:pt x="0" y="1842498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31676" y="6064158"/>
              <a:ext cx="7046992" cy="2757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27906" y="6060387"/>
              <a:ext cx="7054850" cy="2765425"/>
            </a:xfrm>
            <a:custGeom>
              <a:avLst/>
              <a:gdLst/>
              <a:ahLst/>
              <a:cxnLst/>
              <a:rect l="l" t="t" r="r" b="b"/>
              <a:pathLst>
                <a:path w="7054850" h="2765425">
                  <a:moveTo>
                    <a:pt x="0" y="2765004"/>
                  </a:moveTo>
                  <a:lnTo>
                    <a:pt x="7054533" y="2765004"/>
                  </a:lnTo>
                  <a:lnTo>
                    <a:pt x="7054533" y="0"/>
                  </a:lnTo>
                  <a:lnTo>
                    <a:pt x="0" y="0"/>
                  </a:lnTo>
                  <a:lnTo>
                    <a:pt x="0" y="2765004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57592" y="7270706"/>
              <a:ext cx="1308735" cy="697865"/>
            </a:xfrm>
            <a:custGeom>
              <a:avLst/>
              <a:gdLst/>
              <a:ahLst/>
              <a:cxnLst/>
              <a:rect l="l" t="t" r="r" b="b"/>
              <a:pathLst>
                <a:path w="1308734" h="697865">
                  <a:moveTo>
                    <a:pt x="959582" y="0"/>
                  </a:moveTo>
                  <a:lnTo>
                    <a:pt x="959582" y="174383"/>
                  </a:lnTo>
                  <a:lnTo>
                    <a:pt x="0" y="174383"/>
                  </a:lnTo>
                  <a:lnTo>
                    <a:pt x="0" y="523151"/>
                  </a:lnTo>
                  <a:lnTo>
                    <a:pt x="959582" y="523151"/>
                  </a:lnTo>
                  <a:lnTo>
                    <a:pt x="959582" y="697535"/>
                  </a:lnTo>
                  <a:lnTo>
                    <a:pt x="1308350" y="348767"/>
                  </a:lnTo>
                  <a:lnTo>
                    <a:pt x="959582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57592" y="7270706"/>
              <a:ext cx="1308735" cy="697865"/>
            </a:xfrm>
            <a:custGeom>
              <a:avLst/>
              <a:gdLst/>
              <a:ahLst/>
              <a:cxnLst/>
              <a:rect l="l" t="t" r="r" b="b"/>
              <a:pathLst>
                <a:path w="1308734" h="697865">
                  <a:moveTo>
                    <a:pt x="0" y="174383"/>
                  </a:moveTo>
                  <a:lnTo>
                    <a:pt x="959582" y="174383"/>
                  </a:lnTo>
                  <a:lnTo>
                    <a:pt x="959582" y="0"/>
                  </a:lnTo>
                  <a:lnTo>
                    <a:pt x="1308350" y="348767"/>
                  </a:lnTo>
                  <a:lnTo>
                    <a:pt x="959582" y="697535"/>
                  </a:lnTo>
                  <a:lnTo>
                    <a:pt x="959582" y="523151"/>
                  </a:lnTo>
                  <a:lnTo>
                    <a:pt x="0" y="523151"/>
                  </a:lnTo>
                  <a:lnTo>
                    <a:pt x="0" y="174383"/>
                  </a:lnTo>
                  <a:close/>
                </a:path>
              </a:pathLst>
            </a:custGeom>
            <a:ln w="10054">
              <a:solidFill>
                <a:srgbClr val="075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73912" y="9667462"/>
              <a:ext cx="7415240" cy="10519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70141" y="9663692"/>
              <a:ext cx="7423150" cy="1059815"/>
            </a:xfrm>
            <a:custGeom>
              <a:avLst/>
              <a:gdLst/>
              <a:ahLst/>
              <a:cxnLst/>
              <a:rect l="l" t="t" r="r" b="b"/>
              <a:pathLst>
                <a:path w="7423150" h="1059815">
                  <a:moveTo>
                    <a:pt x="0" y="1059499"/>
                  </a:moveTo>
                  <a:lnTo>
                    <a:pt x="7422781" y="1059499"/>
                  </a:lnTo>
                  <a:lnTo>
                    <a:pt x="7422781" y="0"/>
                  </a:lnTo>
                  <a:lnTo>
                    <a:pt x="0" y="0"/>
                  </a:lnTo>
                  <a:lnTo>
                    <a:pt x="0" y="1059499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354544" y="8928452"/>
              <a:ext cx="654050" cy="655320"/>
            </a:xfrm>
            <a:custGeom>
              <a:avLst/>
              <a:gdLst/>
              <a:ahLst/>
              <a:cxnLst/>
              <a:rect l="l" t="t" r="r" b="b"/>
              <a:pathLst>
                <a:path w="654050" h="655320">
                  <a:moveTo>
                    <a:pt x="490159" y="0"/>
                  </a:moveTo>
                  <a:lnTo>
                    <a:pt x="163386" y="0"/>
                  </a:lnTo>
                  <a:lnTo>
                    <a:pt x="163386" y="328030"/>
                  </a:lnTo>
                  <a:lnTo>
                    <a:pt x="0" y="328030"/>
                  </a:lnTo>
                  <a:lnTo>
                    <a:pt x="326773" y="654803"/>
                  </a:lnTo>
                  <a:lnTo>
                    <a:pt x="653546" y="328030"/>
                  </a:lnTo>
                  <a:lnTo>
                    <a:pt x="490159" y="328030"/>
                  </a:lnTo>
                  <a:lnTo>
                    <a:pt x="490159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54544" y="8928452"/>
              <a:ext cx="654050" cy="655320"/>
            </a:xfrm>
            <a:custGeom>
              <a:avLst/>
              <a:gdLst/>
              <a:ahLst/>
              <a:cxnLst/>
              <a:rect l="l" t="t" r="r" b="b"/>
              <a:pathLst>
                <a:path w="654050" h="655320">
                  <a:moveTo>
                    <a:pt x="490159" y="0"/>
                  </a:moveTo>
                  <a:lnTo>
                    <a:pt x="490159" y="328030"/>
                  </a:lnTo>
                  <a:lnTo>
                    <a:pt x="653546" y="328030"/>
                  </a:lnTo>
                  <a:lnTo>
                    <a:pt x="326773" y="654803"/>
                  </a:lnTo>
                  <a:lnTo>
                    <a:pt x="0" y="328030"/>
                  </a:lnTo>
                  <a:lnTo>
                    <a:pt x="163386" y="328030"/>
                  </a:lnTo>
                  <a:lnTo>
                    <a:pt x="163386" y="0"/>
                  </a:lnTo>
                  <a:lnTo>
                    <a:pt x="490159" y="0"/>
                  </a:lnTo>
                  <a:close/>
                </a:path>
              </a:pathLst>
            </a:custGeom>
            <a:ln w="10054">
              <a:solidFill>
                <a:srgbClr val="075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53</a:t>
            </a:fld>
            <a:endParaRPr spc="5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92654"/>
            <a:ext cx="20104100" cy="8519160"/>
            <a:chOff x="0" y="2792654"/>
            <a:chExt cx="20104100" cy="8519160"/>
          </a:xfrm>
        </p:grpSpPr>
        <p:sp>
          <p:nvSpPr>
            <p:cNvPr id="3" name="object 3"/>
            <p:cNvSpPr/>
            <p:nvPr/>
          </p:nvSpPr>
          <p:spPr>
            <a:xfrm>
              <a:off x="2810250" y="2800195"/>
              <a:ext cx="14830481" cy="6889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6480" y="2796425"/>
              <a:ext cx="14838044" cy="6898005"/>
            </a:xfrm>
            <a:custGeom>
              <a:avLst/>
              <a:gdLst/>
              <a:ahLst/>
              <a:cxnLst/>
              <a:rect l="l" t="t" r="r" b="b"/>
              <a:pathLst>
                <a:path w="14838044" h="6898005">
                  <a:moveTo>
                    <a:pt x="0" y="6897430"/>
                  </a:moveTo>
                  <a:lnTo>
                    <a:pt x="14838022" y="6897430"/>
                  </a:lnTo>
                  <a:lnTo>
                    <a:pt x="14838022" y="0"/>
                  </a:lnTo>
                  <a:lnTo>
                    <a:pt x="0" y="0"/>
                  </a:lnTo>
                  <a:lnTo>
                    <a:pt x="0" y="6897430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783970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Pengisian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NIP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Pengguna</a:t>
            </a:r>
            <a:r>
              <a:rPr sz="2950" b="1" spc="1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Kepegawaian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54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68388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6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40" dirty="0">
                <a:solidFill>
                  <a:srgbClr val="0976BA"/>
                </a:solidFill>
                <a:latin typeface="Arial"/>
                <a:cs typeface="Arial"/>
              </a:rPr>
              <a:t>KEPEGAWAIAN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34626"/>
            <a:ext cx="20104100" cy="9077325"/>
            <a:chOff x="0" y="2234626"/>
            <a:chExt cx="20104100" cy="9077325"/>
          </a:xfrm>
        </p:grpSpPr>
        <p:sp>
          <p:nvSpPr>
            <p:cNvPr id="3" name="object 3"/>
            <p:cNvSpPr/>
            <p:nvPr/>
          </p:nvSpPr>
          <p:spPr>
            <a:xfrm>
              <a:off x="1919164" y="2242167"/>
              <a:ext cx="16075990" cy="7240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5394" y="2238397"/>
              <a:ext cx="16083915" cy="7248525"/>
            </a:xfrm>
            <a:custGeom>
              <a:avLst/>
              <a:gdLst/>
              <a:ahLst/>
              <a:cxnLst/>
              <a:rect l="l" t="t" r="r" b="b"/>
              <a:pathLst>
                <a:path w="16083915" h="7248525">
                  <a:moveTo>
                    <a:pt x="0" y="7248083"/>
                  </a:moveTo>
                  <a:lnTo>
                    <a:pt x="16083531" y="7248083"/>
                  </a:lnTo>
                  <a:lnTo>
                    <a:pt x="16083531" y="0"/>
                  </a:lnTo>
                  <a:lnTo>
                    <a:pt x="0" y="0"/>
                  </a:lnTo>
                  <a:lnTo>
                    <a:pt x="0" y="7248083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783970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Pengisian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NIP 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Pengguna</a:t>
            </a:r>
            <a:r>
              <a:rPr sz="2950" b="1" spc="11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-10" dirty="0">
                <a:solidFill>
                  <a:srgbClr val="18222D"/>
                </a:solidFill>
                <a:latin typeface="Carlito"/>
                <a:cs typeface="Carlito"/>
              </a:rPr>
              <a:t>Kepegawaian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55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68388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6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40" dirty="0">
                <a:solidFill>
                  <a:srgbClr val="0976BA"/>
                </a:solidFill>
                <a:latin typeface="Arial"/>
                <a:cs typeface="Arial"/>
              </a:rPr>
              <a:t>KEPEGAWAIAN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94457"/>
            <a:ext cx="20104100" cy="8416925"/>
            <a:chOff x="0" y="2894457"/>
            <a:chExt cx="20104100" cy="8416925"/>
          </a:xfrm>
        </p:grpSpPr>
        <p:sp>
          <p:nvSpPr>
            <p:cNvPr id="3" name="object 3"/>
            <p:cNvSpPr/>
            <p:nvPr/>
          </p:nvSpPr>
          <p:spPr>
            <a:xfrm>
              <a:off x="2206976" y="2901998"/>
              <a:ext cx="16015662" cy="56217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3206" y="2898227"/>
              <a:ext cx="16023590" cy="5629910"/>
            </a:xfrm>
            <a:custGeom>
              <a:avLst/>
              <a:gdLst/>
              <a:ahLst/>
              <a:cxnLst/>
              <a:rect l="l" t="t" r="r" b="b"/>
              <a:pathLst>
                <a:path w="16023590" h="5629909">
                  <a:moveTo>
                    <a:pt x="0" y="5629298"/>
                  </a:moveTo>
                  <a:lnTo>
                    <a:pt x="16023203" y="5629298"/>
                  </a:lnTo>
                  <a:lnTo>
                    <a:pt x="16023203" y="0"/>
                  </a:lnTo>
                  <a:lnTo>
                    <a:pt x="0" y="0"/>
                  </a:lnTo>
                  <a:lnTo>
                    <a:pt x="0" y="5629298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45764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 </a:t>
            </a:r>
            <a:r>
              <a:rPr sz="2950" b="1" spc="-5" dirty="0">
                <a:solidFill>
                  <a:srgbClr val="18222D"/>
                </a:solidFill>
                <a:latin typeface="Carlito"/>
                <a:cs typeface="Carlito"/>
              </a:rPr>
              <a:t>Pengisian</a:t>
            </a:r>
            <a:r>
              <a:rPr sz="2950" b="1" spc="40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Usulan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56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68388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6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40" dirty="0">
                <a:solidFill>
                  <a:srgbClr val="0976BA"/>
                </a:solidFill>
                <a:latin typeface="Arial"/>
                <a:cs typeface="Arial"/>
              </a:rPr>
              <a:t>KEPEGAWAIAN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91729"/>
            <a:ext cx="20104100" cy="8919845"/>
            <a:chOff x="0" y="2391729"/>
            <a:chExt cx="20104100" cy="8919845"/>
          </a:xfrm>
        </p:grpSpPr>
        <p:sp>
          <p:nvSpPr>
            <p:cNvPr id="3" name="object 3"/>
            <p:cNvSpPr/>
            <p:nvPr/>
          </p:nvSpPr>
          <p:spPr>
            <a:xfrm>
              <a:off x="691251" y="2399270"/>
              <a:ext cx="18656242" cy="6490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7480" y="2395499"/>
              <a:ext cx="18663920" cy="6497955"/>
            </a:xfrm>
            <a:custGeom>
              <a:avLst/>
              <a:gdLst/>
              <a:ahLst/>
              <a:cxnLst/>
              <a:rect l="l" t="t" r="r" b="b"/>
              <a:pathLst>
                <a:path w="18663920" h="6497955">
                  <a:moveTo>
                    <a:pt x="0" y="6497761"/>
                  </a:moveTo>
                  <a:lnTo>
                    <a:pt x="18663783" y="6497761"/>
                  </a:lnTo>
                  <a:lnTo>
                    <a:pt x="18663783" y="0"/>
                  </a:lnTo>
                  <a:lnTo>
                    <a:pt x="0" y="0"/>
                  </a:lnTo>
                  <a:lnTo>
                    <a:pt x="0" y="6497761"/>
                  </a:lnTo>
                  <a:close/>
                </a:path>
              </a:pathLst>
            </a:custGeom>
            <a:ln w="75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38420" y="854715"/>
            <a:ext cx="40297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Menu </a:t>
            </a:r>
            <a:r>
              <a:rPr sz="2950" b="1" spc="-15" dirty="0">
                <a:solidFill>
                  <a:srgbClr val="18222D"/>
                </a:solidFill>
                <a:latin typeface="Carlito"/>
                <a:cs typeface="Carlito"/>
              </a:rPr>
              <a:t>Draft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Rician</a:t>
            </a:r>
            <a:r>
              <a:rPr sz="2950" b="1" dirty="0">
                <a:solidFill>
                  <a:srgbClr val="18222D"/>
                </a:solidFill>
                <a:latin typeface="Carlito"/>
                <a:cs typeface="Carlito"/>
              </a:rPr>
              <a:t> </a:t>
            </a:r>
            <a:r>
              <a:rPr sz="2950" b="1" spc="5" dirty="0">
                <a:solidFill>
                  <a:srgbClr val="18222D"/>
                </a:solidFill>
                <a:latin typeface="Carlito"/>
                <a:cs typeface="Carlito"/>
              </a:rPr>
              <a:t>Usulan</a:t>
            </a:r>
            <a:endParaRPr sz="29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57</a:t>
            </a:fld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223079" y="11661"/>
            <a:ext cx="568388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solidFill>
                  <a:srgbClr val="0976BA"/>
                </a:solidFill>
                <a:latin typeface="Arial"/>
                <a:cs typeface="Arial"/>
              </a:rPr>
              <a:t>PENGGUNA</a:t>
            </a:r>
            <a:r>
              <a:rPr sz="3300" b="1" spc="-165" dirty="0">
                <a:solidFill>
                  <a:srgbClr val="0976BA"/>
                </a:solidFill>
                <a:latin typeface="Arial"/>
                <a:cs typeface="Arial"/>
              </a:rPr>
              <a:t> </a:t>
            </a:r>
            <a:r>
              <a:rPr sz="3300" b="1" spc="-40" dirty="0">
                <a:solidFill>
                  <a:srgbClr val="0976BA"/>
                </a:solidFill>
                <a:latin typeface="Arial"/>
                <a:cs typeface="Arial"/>
              </a:rPr>
              <a:t>KEPEGAWAIAN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4538" y="3728121"/>
            <a:ext cx="659130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600" spc="75" dirty="0">
                <a:solidFill>
                  <a:srgbClr val="0D80C8"/>
                </a:solidFill>
                <a:latin typeface="Trebuchet MS"/>
                <a:cs typeface="Trebuchet MS"/>
              </a:rPr>
              <a:t>01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1960" y="3628518"/>
            <a:ext cx="11221085" cy="1790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b="1" spc="-125" dirty="0">
                <a:solidFill>
                  <a:srgbClr val="BEBEBE"/>
                </a:solidFill>
                <a:latin typeface="Arial"/>
                <a:cs typeface="Arial"/>
              </a:rPr>
              <a:t>PERMENPANRB </a:t>
            </a:r>
            <a:r>
              <a:rPr sz="3050" b="1" spc="50" dirty="0">
                <a:solidFill>
                  <a:srgbClr val="BEBEBE"/>
                </a:solidFill>
                <a:latin typeface="Arial"/>
                <a:cs typeface="Arial"/>
              </a:rPr>
              <a:t>25 </a:t>
            </a:r>
            <a:r>
              <a:rPr sz="3050" b="1" spc="140" dirty="0">
                <a:solidFill>
                  <a:srgbClr val="BEBEBE"/>
                </a:solidFill>
                <a:latin typeface="Arial"/>
                <a:cs typeface="Arial"/>
              </a:rPr>
              <a:t>/2016 </a:t>
            </a:r>
            <a:r>
              <a:rPr sz="3050" b="1" spc="295" dirty="0">
                <a:solidFill>
                  <a:srgbClr val="B8B9B8"/>
                </a:solidFill>
                <a:latin typeface="Arial"/>
                <a:cs typeface="Arial"/>
              </a:rPr>
              <a:t>-&gt; </a:t>
            </a:r>
            <a:r>
              <a:rPr sz="3050" b="1" spc="-125" dirty="0">
                <a:latin typeface="Arial"/>
                <a:cs typeface="Arial"/>
              </a:rPr>
              <a:t>PERMENPANRB</a:t>
            </a:r>
            <a:r>
              <a:rPr sz="3050" b="1" spc="-295" dirty="0">
                <a:latin typeface="Arial"/>
                <a:cs typeface="Arial"/>
              </a:rPr>
              <a:t> </a:t>
            </a:r>
            <a:r>
              <a:rPr sz="3050" b="1" spc="114" dirty="0">
                <a:latin typeface="Arial"/>
                <a:cs typeface="Arial"/>
              </a:rPr>
              <a:t>41/2018</a:t>
            </a:r>
            <a:endParaRPr sz="305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  <a:spcBef>
                <a:spcPts val="1680"/>
              </a:spcBef>
            </a:pPr>
            <a:r>
              <a:rPr sz="2950" spc="10" dirty="0">
                <a:solidFill>
                  <a:srgbClr val="737571"/>
                </a:solidFill>
                <a:latin typeface="Trebuchet MS"/>
                <a:cs typeface="Trebuchet MS"/>
              </a:rPr>
              <a:t>Nomenklatur </a:t>
            </a:r>
            <a:r>
              <a:rPr sz="2950" spc="-80" dirty="0">
                <a:solidFill>
                  <a:srgbClr val="737571"/>
                </a:solidFill>
                <a:latin typeface="Trebuchet MS"/>
                <a:cs typeface="Trebuchet MS"/>
              </a:rPr>
              <a:t>Jabatan </a:t>
            </a:r>
            <a:r>
              <a:rPr sz="2950" spc="-35" dirty="0">
                <a:solidFill>
                  <a:srgbClr val="737571"/>
                </a:solidFill>
                <a:latin typeface="Trebuchet MS"/>
                <a:cs typeface="Trebuchet MS"/>
              </a:rPr>
              <a:t>Pelaksana </a:t>
            </a:r>
            <a:r>
              <a:rPr sz="2950" spc="5" dirty="0">
                <a:solidFill>
                  <a:srgbClr val="737571"/>
                </a:solidFill>
                <a:latin typeface="Trebuchet MS"/>
                <a:cs typeface="Trebuchet MS"/>
              </a:rPr>
              <a:t>(Fungsional </a:t>
            </a:r>
            <a:r>
              <a:rPr sz="2950" spc="40" dirty="0">
                <a:solidFill>
                  <a:srgbClr val="737571"/>
                </a:solidFill>
                <a:latin typeface="Trebuchet MS"/>
                <a:cs typeface="Trebuchet MS"/>
              </a:rPr>
              <a:t>Umum) mengacu</a:t>
            </a:r>
            <a:r>
              <a:rPr sz="2950" spc="-380" dirty="0">
                <a:solidFill>
                  <a:srgbClr val="737571"/>
                </a:solidFill>
                <a:latin typeface="Trebuchet MS"/>
                <a:cs typeface="Trebuchet MS"/>
              </a:rPr>
              <a:t> </a:t>
            </a:r>
            <a:r>
              <a:rPr sz="2950" spc="20" dirty="0">
                <a:solidFill>
                  <a:srgbClr val="737571"/>
                </a:solidFill>
                <a:latin typeface="Trebuchet MS"/>
                <a:cs typeface="Trebuchet MS"/>
              </a:rPr>
              <a:t>pada  </a:t>
            </a:r>
            <a:r>
              <a:rPr sz="2950" spc="-10" dirty="0">
                <a:solidFill>
                  <a:srgbClr val="737571"/>
                </a:solidFill>
                <a:latin typeface="Trebuchet MS"/>
                <a:cs typeface="Trebuchet MS"/>
              </a:rPr>
              <a:t>Permenpanrb</a:t>
            </a:r>
            <a:r>
              <a:rPr sz="2950" spc="-80" dirty="0">
                <a:solidFill>
                  <a:srgbClr val="737571"/>
                </a:solidFill>
                <a:latin typeface="Trebuchet MS"/>
                <a:cs typeface="Trebuchet MS"/>
              </a:rPr>
              <a:t> </a:t>
            </a:r>
            <a:r>
              <a:rPr sz="2950" spc="-15" dirty="0">
                <a:solidFill>
                  <a:srgbClr val="737571"/>
                </a:solidFill>
                <a:latin typeface="Trebuchet MS"/>
                <a:cs typeface="Trebuchet MS"/>
              </a:rPr>
              <a:t>41/2018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4538" y="5971755"/>
            <a:ext cx="659130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600" spc="75" dirty="0">
                <a:solidFill>
                  <a:srgbClr val="119CF4"/>
                </a:solidFill>
                <a:latin typeface="Trebuchet MS"/>
                <a:cs typeface="Trebuchet MS"/>
              </a:rPr>
              <a:t>02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1960" y="5872257"/>
            <a:ext cx="10917555" cy="1790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b="1" spc="-125" dirty="0">
                <a:solidFill>
                  <a:srgbClr val="A3A6A2"/>
                </a:solidFill>
                <a:latin typeface="Arial"/>
                <a:cs typeface="Arial"/>
              </a:rPr>
              <a:t>PERMENPANRB </a:t>
            </a:r>
            <a:r>
              <a:rPr sz="3050" b="1" spc="-195" dirty="0">
                <a:solidFill>
                  <a:srgbClr val="A3A6A2"/>
                </a:solidFill>
                <a:latin typeface="Arial"/>
                <a:cs typeface="Arial"/>
              </a:rPr>
              <a:t>JAB.</a:t>
            </a:r>
            <a:r>
              <a:rPr sz="3050" b="1" spc="145" dirty="0">
                <a:solidFill>
                  <a:srgbClr val="A3A6A2"/>
                </a:solidFill>
                <a:latin typeface="Arial"/>
                <a:cs typeface="Arial"/>
              </a:rPr>
              <a:t> </a:t>
            </a:r>
            <a:r>
              <a:rPr sz="3050" b="1" spc="-75" dirty="0">
                <a:solidFill>
                  <a:srgbClr val="A3A6A2"/>
                </a:solidFill>
                <a:latin typeface="Arial"/>
                <a:cs typeface="Arial"/>
              </a:rPr>
              <a:t>FUNGSIONAL</a:t>
            </a:r>
            <a:endParaRPr sz="305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  <a:spcBef>
                <a:spcPts val="1680"/>
              </a:spcBef>
            </a:pPr>
            <a:r>
              <a:rPr sz="2950" spc="10" dirty="0">
                <a:solidFill>
                  <a:srgbClr val="737571"/>
                </a:solidFill>
                <a:latin typeface="Trebuchet MS"/>
                <a:cs typeface="Trebuchet MS"/>
              </a:rPr>
              <a:t>Nomenklatur </a:t>
            </a:r>
            <a:r>
              <a:rPr sz="2950" spc="-80" dirty="0">
                <a:solidFill>
                  <a:srgbClr val="737571"/>
                </a:solidFill>
                <a:latin typeface="Trebuchet MS"/>
                <a:cs typeface="Trebuchet MS"/>
              </a:rPr>
              <a:t>Jabatan </a:t>
            </a:r>
            <a:r>
              <a:rPr sz="2950" spc="20" dirty="0">
                <a:solidFill>
                  <a:srgbClr val="737571"/>
                </a:solidFill>
                <a:latin typeface="Trebuchet MS"/>
                <a:cs typeface="Trebuchet MS"/>
              </a:rPr>
              <a:t>Fungsional </a:t>
            </a:r>
            <a:r>
              <a:rPr sz="2950" spc="45" dirty="0">
                <a:solidFill>
                  <a:srgbClr val="737571"/>
                </a:solidFill>
                <a:latin typeface="Trebuchet MS"/>
                <a:cs typeface="Trebuchet MS"/>
              </a:rPr>
              <a:t>mengacuh </a:t>
            </a:r>
            <a:r>
              <a:rPr sz="2950" spc="20" dirty="0">
                <a:solidFill>
                  <a:srgbClr val="737571"/>
                </a:solidFill>
                <a:latin typeface="Trebuchet MS"/>
                <a:cs typeface="Trebuchet MS"/>
              </a:rPr>
              <a:t>pada</a:t>
            </a:r>
            <a:r>
              <a:rPr sz="2950" spc="-325" dirty="0">
                <a:solidFill>
                  <a:srgbClr val="737571"/>
                </a:solidFill>
                <a:latin typeface="Trebuchet MS"/>
                <a:cs typeface="Trebuchet MS"/>
              </a:rPr>
              <a:t> </a:t>
            </a:r>
            <a:r>
              <a:rPr sz="2950" spc="55" dirty="0">
                <a:solidFill>
                  <a:srgbClr val="737571"/>
                </a:solidFill>
                <a:latin typeface="Trebuchet MS"/>
                <a:cs typeface="Trebuchet MS"/>
              </a:rPr>
              <a:t>masing-masing  </a:t>
            </a:r>
            <a:r>
              <a:rPr sz="2950" spc="-10" dirty="0">
                <a:solidFill>
                  <a:srgbClr val="737571"/>
                </a:solidFill>
                <a:latin typeface="Trebuchet MS"/>
                <a:cs typeface="Trebuchet MS"/>
              </a:rPr>
              <a:t>Permenpanrb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840" y="281186"/>
            <a:ext cx="987044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b="1" spc="-135" dirty="0">
                <a:solidFill>
                  <a:srgbClr val="A3A6A2"/>
                </a:solidFill>
                <a:latin typeface="Arial"/>
                <a:cs typeface="Arial"/>
              </a:rPr>
              <a:t>KETENTUAN </a:t>
            </a:r>
            <a:r>
              <a:rPr sz="4200" b="1" spc="-90" dirty="0">
                <a:solidFill>
                  <a:srgbClr val="A3A6A2"/>
                </a:solidFill>
                <a:latin typeface="Arial"/>
                <a:cs typeface="Arial"/>
              </a:rPr>
              <a:t>NOMENKLATUR</a:t>
            </a:r>
            <a:r>
              <a:rPr sz="4200" b="1" spc="90" dirty="0">
                <a:solidFill>
                  <a:srgbClr val="A3A6A2"/>
                </a:solidFill>
                <a:latin typeface="Arial"/>
                <a:cs typeface="Arial"/>
              </a:rPr>
              <a:t> </a:t>
            </a:r>
            <a:r>
              <a:rPr sz="4200" b="1" spc="-229" dirty="0">
                <a:solidFill>
                  <a:srgbClr val="A3A6A2"/>
                </a:solidFill>
                <a:latin typeface="Arial"/>
                <a:cs typeface="Arial"/>
              </a:rPr>
              <a:t>JABATAN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207" y="8259691"/>
            <a:ext cx="837565" cy="930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100" dirty="0">
                <a:solidFill>
                  <a:srgbClr val="FF0000"/>
                </a:solidFill>
                <a:latin typeface="Trebuchet MS"/>
                <a:cs typeface="Trebuchet MS"/>
              </a:rPr>
              <a:t>03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5864" y="7952974"/>
            <a:ext cx="10149840" cy="1487805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3300" b="1" spc="-75" dirty="0">
                <a:solidFill>
                  <a:srgbClr val="A3A6A2"/>
                </a:solidFill>
                <a:latin typeface="Arial"/>
                <a:cs typeface="Arial"/>
              </a:rPr>
              <a:t>NOMENKLATUR</a:t>
            </a:r>
            <a:r>
              <a:rPr sz="3300" b="1" spc="-20" dirty="0">
                <a:solidFill>
                  <a:srgbClr val="A3A6A2"/>
                </a:solidFill>
                <a:latin typeface="Arial"/>
                <a:cs typeface="Arial"/>
              </a:rPr>
              <a:t> </a:t>
            </a:r>
            <a:r>
              <a:rPr sz="3300" b="1" spc="-55" dirty="0">
                <a:solidFill>
                  <a:srgbClr val="A3A6A2"/>
                </a:solidFill>
                <a:latin typeface="Arial"/>
                <a:cs typeface="Arial"/>
              </a:rPr>
              <a:t>JPT/ADMINISTRATOR/PENGAWAS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2950" spc="10" dirty="0">
                <a:latin typeface="Trebuchet MS"/>
                <a:cs typeface="Trebuchet MS"/>
              </a:rPr>
              <a:t>Diinput </a:t>
            </a:r>
            <a:r>
              <a:rPr sz="2950" spc="-10" dirty="0">
                <a:latin typeface="Trebuchet MS"/>
                <a:cs typeface="Trebuchet MS"/>
              </a:rPr>
              <a:t>sesuai </a:t>
            </a:r>
            <a:r>
              <a:rPr sz="2950" spc="65" dirty="0">
                <a:latin typeface="Trebuchet MS"/>
                <a:cs typeface="Trebuchet MS"/>
              </a:rPr>
              <a:t>dengan </a:t>
            </a:r>
            <a:r>
              <a:rPr sz="2950" spc="-10" dirty="0">
                <a:latin typeface="Trebuchet MS"/>
                <a:cs typeface="Trebuchet MS"/>
              </a:rPr>
              <a:t>nomenklatur </a:t>
            </a:r>
            <a:r>
              <a:rPr sz="2950" spc="65" dirty="0">
                <a:latin typeface="Trebuchet MS"/>
                <a:cs typeface="Trebuchet MS"/>
              </a:rPr>
              <a:t>yang </a:t>
            </a:r>
            <a:r>
              <a:rPr sz="2950" spc="5" dirty="0">
                <a:latin typeface="Trebuchet MS"/>
                <a:cs typeface="Trebuchet MS"/>
              </a:rPr>
              <a:t>ada</a:t>
            </a:r>
            <a:r>
              <a:rPr sz="2950" spc="-64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di </a:t>
            </a:r>
            <a:r>
              <a:rPr sz="2950" spc="-15" dirty="0">
                <a:latin typeface="Trebuchet MS"/>
                <a:cs typeface="Trebuchet MS"/>
              </a:rPr>
              <a:t>Instansi</a:t>
            </a:r>
            <a:endParaRPr sz="29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9234" y="2292431"/>
            <a:ext cx="3769360" cy="8978900"/>
            <a:chOff x="89234" y="2292431"/>
            <a:chExt cx="3769360" cy="8978900"/>
          </a:xfrm>
        </p:grpSpPr>
        <p:sp>
          <p:nvSpPr>
            <p:cNvPr id="10" name="object 10"/>
            <p:cNvSpPr/>
            <p:nvPr/>
          </p:nvSpPr>
          <p:spPr>
            <a:xfrm>
              <a:off x="89234" y="2292431"/>
              <a:ext cx="3769099" cy="8978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0107" y="2453313"/>
              <a:ext cx="3299153" cy="8508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2431"/>
            <a:ext cx="20104100" cy="9019540"/>
            <a:chOff x="0" y="2292431"/>
            <a:chExt cx="20104100" cy="9019540"/>
          </a:xfrm>
        </p:grpSpPr>
        <p:sp>
          <p:nvSpPr>
            <p:cNvPr id="3" name="object 3"/>
            <p:cNvSpPr/>
            <p:nvPr/>
          </p:nvSpPr>
          <p:spPr>
            <a:xfrm>
              <a:off x="0" y="8174478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234" y="2292431"/>
              <a:ext cx="3769099" cy="8978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107" y="2453313"/>
              <a:ext cx="3299153" cy="8508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8118" y="181897"/>
            <a:ext cx="8618855" cy="730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9255" indent="-37719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89890" algn="l"/>
              </a:tabLst>
            </a:pPr>
            <a:r>
              <a:rPr sz="4600" spc="70" dirty="0">
                <a:solidFill>
                  <a:srgbClr val="737571"/>
                </a:solidFill>
                <a:latin typeface="Trebuchet MS"/>
                <a:cs typeface="Trebuchet MS"/>
              </a:rPr>
              <a:t>KETENTUAN </a:t>
            </a:r>
            <a:r>
              <a:rPr sz="4600" spc="5" dirty="0">
                <a:solidFill>
                  <a:srgbClr val="737571"/>
                </a:solidFill>
                <a:latin typeface="Trebuchet MS"/>
                <a:cs typeface="Trebuchet MS"/>
              </a:rPr>
              <a:t>JENJANG</a:t>
            </a:r>
            <a:r>
              <a:rPr sz="4600" spc="-350" dirty="0">
                <a:solidFill>
                  <a:srgbClr val="737571"/>
                </a:solidFill>
                <a:latin typeface="Trebuchet MS"/>
                <a:cs typeface="Trebuchet MS"/>
              </a:rPr>
              <a:t> </a:t>
            </a:r>
            <a:r>
              <a:rPr sz="4600" spc="-30" dirty="0">
                <a:solidFill>
                  <a:srgbClr val="737571"/>
                </a:solidFill>
                <a:latin typeface="Trebuchet MS"/>
                <a:cs typeface="Trebuchet MS"/>
              </a:rPr>
              <a:t>JABATAN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9907" y="9970565"/>
            <a:ext cx="14885035" cy="0"/>
          </a:xfrm>
          <a:custGeom>
            <a:avLst/>
            <a:gdLst/>
            <a:ahLst/>
            <a:cxnLst/>
            <a:rect l="l" t="t" r="r" b="b"/>
            <a:pathLst>
              <a:path w="14885035">
                <a:moveTo>
                  <a:pt x="0" y="0"/>
                </a:moveTo>
                <a:lnTo>
                  <a:pt x="14884734" y="0"/>
                </a:lnTo>
              </a:path>
            </a:pathLst>
          </a:custGeom>
          <a:ln w="10473">
            <a:solidFill>
              <a:srgbClr val="0D8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09907" y="2207081"/>
          <a:ext cx="14895830" cy="910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355"/>
                <a:gridCol w="8303259"/>
                <a:gridCol w="3597275"/>
                <a:gridCol w="1917699"/>
              </a:tblGrid>
              <a:tr h="1134489"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00" b="1" spc="-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NO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62865" marB="0">
                    <a:solidFill>
                      <a:srgbClr val="0D80C8"/>
                    </a:solidFill>
                  </a:tcPr>
                </a:tc>
                <a:tc>
                  <a:txBody>
                    <a:bodyPr/>
                    <a:lstStyle/>
                    <a:p>
                      <a:pPr marL="38207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00" b="1" spc="-1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JENJANG</a:t>
                      </a:r>
                      <a:r>
                        <a:rPr sz="2300" b="1" spc="3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b="1" spc="-6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JABATAN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62865" marB="0">
                    <a:solidFill>
                      <a:srgbClr val="0D80C8"/>
                    </a:solidFill>
                  </a:tcPr>
                </a:tc>
                <a:tc>
                  <a:txBody>
                    <a:bodyPr/>
                    <a:lstStyle/>
                    <a:p>
                      <a:pPr marL="155511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00" b="1" spc="-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CPNS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62865" marB="0">
                    <a:solidFill>
                      <a:srgbClr val="0D80C8"/>
                    </a:solidFill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00" b="1" spc="-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PPPK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62865" marB="0">
                    <a:solidFill>
                      <a:srgbClr val="0D80C8"/>
                    </a:solidFill>
                  </a:tcPr>
                </a:tc>
              </a:tr>
              <a:tr h="597827">
                <a:tc>
                  <a:txBody>
                    <a:bodyPr/>
                    <a:lstStyle/>
                    <a:p>
                      <a:pPr marL="123189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300" b="1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I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D80C8"/>
                      </a:solidFill>
                      <a:prstDash val="solid"/>
                    </a:lnL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300" b="1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JF</a:t>
                      </a:r>
                      <a:r>
                        <a:rPr sz="2300" b="1" spc="-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b="1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KETERAMPILAN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2069" marB="0"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D80C8"/>
                      </a:solidFill>
                      <a:prstDash val="solid"/>
                    </a:lnR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603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-JF</a:t>
                      </a:r>
                      <a:r>
                        <a:rPr sz="2300" spc="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PEMULA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</a:tr>
              <a:tr h="603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-JF</a:t>
                      </a:r>
                      <a:r>
                        <a:rPr sz="2300" spc="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TERAMPIL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15557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603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-JF</a:t>
                      </a:r>
                      <a:r>
                        <a:rPr sz="2300" spc="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MAHIR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44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</a:tr>
              <a:tr h="603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-JF</a:t>
                      </a:r>
                      <a:r>
                        <a:rPr sz="2300" spc="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PENYELIA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15544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603169"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b="1" spc="-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II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b="1" spc="-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JF KEAHLIAN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</a:tr>
              <a:tr h="603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-JF AHLI</a:t>
                      </a:r>
                      <a:r>
                        <a:rPr sz="2300" spc="2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2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PERTAMA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15557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603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-JF AHLI</a:t>
                      </a:r>
                      <a:r>
                        <a:rPr sz="2300" spc="2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MUDA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</a:tcPr>
                </a:tc>
              </a:tr>
              <a:tr h="603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-JF AHLI</a:t>
                      </a:r>
                      <a:r>
                        <a:rPr sz="2300" spc="2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4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MADYA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8419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E7ECF5"/>
                    </a:solidFill>
                  </a:tcPr>
                </a:tc>
              </a:tr>
              <a:tr h="603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-JF AHLI</a:t>
                      </a:r>
                      <a:r>
                        <a:rPr sz="2300" spc="2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3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UTAMA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  <a:lnB w="12700">
                      <a:solidFill>
                        <a:srgbClr val="0D80C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43882"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300" b="1" spc="-5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III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D80C8"/>
                      </a:solidFill>
                      <a:prstDash val="solid"/>
                    </a:lnL>
                    <a:lnT w="12700">
                      <a:solidFill>
                        <a:srgbClr val="0D80C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300" b="1" spc="-1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PELAKSANA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0D80C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557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0D80C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300" dirty="0">
                          <a:solidFill>
                            <a:srgbClr val="18222D"/>
                          </a:solidFill>
                          <a:latin typeface="Carlito"/>
                          <a:cs typeface="Carlito"/>
                        </a:rPr>
                        <a:t>-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58419" marB="0">
                    <a:lnR w="12700">
                      <a:solidFill>
                        <a:srgbClr val="0D80C8"/>
                      </a:solidFill>
                      <a:prstDash val="solid"/>
                    </a:lnR>
                    <a:lnT w="12700">
                      <a:solidFill>
                        <a:srgbClr val="0D80C8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59</a:t>
            </a:fld>
            <a:endParaRPr spc="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9171" y="11311"/>
            <a:ext cx="5514975" cy="2576830"/>
          </a:xfrm>
          <a:custGeom>
            <a:avLst/>
            <a:gdLst/>
            <a:ahLst/>
            <a:cxnLst/>
            <a:rect l="l" t="t" r="r" b="b"/>
            <a:pathLst>
              <a:path w="5514975" h="2576830">
                <a:moveTo>
                  <a:pt x="5514927" y="0"/>
                </a:moveTo>
                <a:lnTo>
                  <a:pt x="0" y="0"/>
                </a:lnTo>
                <a:lnTo>
                  <a:pt x="18852" y="223923"/>
                </a:lnTo>
                <a:lnTo>
                  <a:pt x="25547" y="277901"/>
                </a:lnTo>
                <a:lnTo>
                  <a:pt x="33030" y="331649"/>
                </a:lnTo>
                <a:lnTo>
                  <a:pt x="41322" y="385117"/>
                </a:lnTo>
                <a:lnTo>
                  <a:pt x="50439" y="438253"/>
                </a:lnTo>
                <a:lnTo>
                  <a:pt x="60401" y="491009"/>
                </a:lnTo>
                <a:lnTo>
                  <a:pt x="71227" y="543333"/>
                </a:lnTo>
                <a:lnTo>
                  <a:pt x="82935" y="595176"/>
                </a:lnTo>
                <a:lnTo>
                  <a:pt x="95544" y="646488"/>
                </a:lnTo>
                <a:lnTo>
                  <a:pt x="109071" y="697218"/>
                </a:lnTo>
                <a:lnTo>
                  <a:pt x="123537" y="747316"/>
                </a:lnTo>
                <a:lnTo>
                  <a:pt x="138960" y="796733"/>
                </a:lnTo>
                <a:lnTo>
                  <a:pt x="155358" y="845417"/>
                </a:lnTo>
                <a:lnTo>
                  <a:pt x="172750" y="893319"/>
                </a:lnTo>
                <a:lnTo>
                  <a:pt x="191154" y="940389"/>
                </a:lnTo>
                <a:lnTo>
                  <a:pt x="210590" y="986577"/>
                </a:lnTo>
                <a:lnTo>
                  <a:pt x="231075" y="1031831"/>
                </a:lnTo>
                <a:lnTo>
                  <a:pt x="252629" y="1076103"/>
                </a:lnTo>
                <a:lnTo>
                  <a:pt x="275270" y="1119342"/>
                </a:lnTo>
                <a:lnTo>
                  <a:pt x="299016" y="1161498"/>
                </a:lnTo>
                <a:lnTo>
                  <a:pt x="323887" y="1202521"/>
                </a:lnTo>
                <a:lnTo>
                  <a:pt x="349901" y="1242360"/>
                </a:lnTo>
                <a:lnTo>
                  <a:pt x="377077" y="1280966"/>
                </a:lnTo>
                <a:lnTo>
                  <a:pt x="405433" y="1318287"/>
                </a:lnTo>
                <a:lnTo>
                  <a:pt x="434988" y="1354275"/>
                </a:lnTo>
                <a:lnTo>
                  <a:pt x="465760" y="1388879"/>
                </a:lnTo>
                <a:lnTo>
                  <a:pt x="497769" y="1422049"/>
                </a:lnTo>
                <a:lnTo>
                  <a:pt x="531032" y="1453735"/>
                </a:lnTo>
                <a:lnTo>
                  <a:pt x="565569" y="1483886"/>
                </a:lnTo>
                <a:lnTo>
                  <a:pt x="605053" y="1515759"/>
                </a:lnTo>
                <a:lnTo>
                  <a:pt x="645723" y="1545056"/>
                </a:lnTo>
                <a:lnTo>
                  <a:pt x="687475" y="1571763"/>
                </a:lnTo>
                <a:lnTo>
                  <a:pt x="730206" y="1595864"/>
                </a:lnTo>
                <a:lnTo>
                  <a:pt x="773812" y="1617344"/>
                </a:lnTo>
                <a:lnTo>
                  <a:pt x="818189" y="1636188"/>
                </a:lnTo>
                <a:lnTo>
                  <a:pt x="863233" y="1652381"/>
                </a:lnTo>
                <a:lnTo>
                  <a:pt x="908842" y="1665908"/>
                </a:lnTo>
                <a:lnTo>
                  <a:pt x="954910" y="1676753"/>
                </a:lnTo>
                <a:lnTo>
                  <a:pt x="1001335" y="1684903"/>
                </a:lnTo>
                <a:lnTo>
                  <a:pt x="1048012" y="1690341"/>
                </a:lnTo>
                <a:lnTo>
                  <a:pt x="1094839" y="1693053"/>
                </a:lnTo>
                <a:lnTo>
                  <a:pt x="1141711" y="1693023"/>
                </a:lnTo>
                <a:lnTo>
                  <a:pt x="1188525" y="1690237"/>
                </a:lnTo>
                <a:lnTo>
                  <a:pt x="1235177" y="1684679"/>
                </a:lnTo>
                <a:lnTo>
                  <a:pt x="1281563" y="1676335"/>
                </a:lnTo>
                <a:lnTo>
                  <a:pt x="1327580" y="1665189"/>
                </a:lnTo>
                <a:lnTo>
                  <a:pt x="1373123" y="1651226"/>
                </a:lnTo>
                <a:lnTo>
                  <a:pt x="1418091" y="1634431"/>
                </a:lnTo>
                <a:lnTo>
                  <a:pt x="1462377" y="1614790"/>
                </a:lnTo>
                <a:lnTo>
                  <a:pt x="1505880" y="1592286"/>
                </a:lnTo>
                <a:lnTo>
                  <a:pt x="1549340" y="1567457"/>
                </a:lnTo>
                <a:lnTo>
                  <a:pt x="1591937" y="1540269"/>
                </a:lnTo>
                <a:lnTo>
                  <a:pt x="1633796" y="1511085"/>
                </a:lnTo>
                <a:lnTo>
                  <a:pt x="1675039" y="1480268"/>
                </a:lnTo>
                <a:lnTo>
                  <a:pt x="1715791" y="1448182"/>
                </a:lnTo>
                <a:lnTo>
                  <a:pt x="1756177" y="1415190"/>
                </a:lnTo>
                <a:lnTo>
                  <a:pt x="1796319" y="1381655"/>
                </a:lnTo>
                <a:lnTo>
                  <a:pt x="1876373" y="1314410"/>
                </a:lnTo>
                <a:lnTo>
                  <a:pt x="1916531" y="1281426"/>
                </a:lnTo>
                <a:lnTo>
                  <a:pt x="1956944" y="1249352"/>
                </a:lnTo>
                <a:lnTo>
                  <a:pt x="1997734" y="1218552"/>
                </a:lnTo>
                <a:lnTo>
                  <a:pt x="2039025" y="1189388"/>
                </a:lnTo>
                <a:lnTo>
                  <a:pt x="2080942" y="1162224"/>
                </a:lnTo>
                <a:lnTo>
                  <a:pt x="2123609" y="1137424"/>
                </a:lnTo>
                <a:lnTo>
                  <a:pt x="2167150" y="1115350"/>
                </a:lnTo>
                <a:lnTo>
                  <a:pt x="2211689" y="1096366"/>
                </a:lnTo>
                <a:lnTo>
                  <a:pt x="2256272" y="1080223"/>
                </a:lnTo>
                <a:lnTo>
                  <a:pt x="2301681" y="1067672"/>
                </a:lnTo>
                <a:lnTo>
                  <a:pt x="2347729" y="1058682"/>
                </a:lnTo>
                <a:lnTo>
                  <a:pt x="2394231" y="1053220"/>
                </a:lnTo>
                <a:lnTo>
                  <a:pt x="2440998" y="1051256"/>
                </a:lnTo>
                <a:lnTo>
                  <a:pt x="2487844" y="1052757"/>
                </a:lnTo>
                <a:lnTo>
                  <a:pt x="2534582" y="1057693"/>
                </a:lnTo>
                <a:lnTo>
                  <a:pt x="2581024" y="1066032"/>
                </a:lnTo>
                <a:lnTo>
                  <a:pt x="2626984" y="1077743"/>
                </a:lnTo>
                <a:lnTo>
                  <a:pt x="2672275" y="1092793"/>
                </a:lnTo>
                <a:lnTo>
                  <a:pt x="2716709" y="1111153"/>
                </a:lnTo>
                <a:lnTo>
                  <a:pt x="2760100" y="1132789"/>
                </a:lnTo>
                <a:lnTo>
                  <a:pt x="2802260" y="1157671"/>
                </a:lnTo>
                <a:lnTo>
                  <a:pt x="2843003" y="1185768"/>
                </a:lnTo>
                <a:lnTo>
                  <a:pt x="2882142" y="1217048"/>
                </a:lnTo>
                <a:lnTo>
                  <a:pt x="2919489" y="1251478"/>
                </a:lnTo>
                <a:lnTo>
                  <a:pt x="2952898" y="1284625"/>
                </a:lnTo>
                <a:lnTo>
                  <a:pt x="2984768" y="1319558"/>
                </a:lnTo>
                <a:lnTo>
                  <a:pt x="3015225" y="1356135"/>
                </a:lnTo>
                <a:lnTo>
                  <a:pt x="3044395" y="1394212"/>
                </a:lnTo>
                <a:lnTo>
                  <a:pt x="3072406" y="1433648"/>
                </a:lnTo>
                <a:lnTo>
                  <a:pt x="3099384" y="1474299"/>
                </a:lnTo>
                <a:lnTo>
                  <a:pt x="3125457" y="1516023"/>
                </a:lnTo>
                <a:lnTo>
                  <a:pt x="3150751" y="1558678"/>
                </a:lnTo>
                <a:lnTo>
                  <a:pt x="3175394" y="1602120"/>
                </a:lnTo>
                <a:lnTo>
                  <a:pt x="3199512" y="1646208"/>
                </a:lnTo>
                <a:lnTo>
                  <a:pt x="3223232" y="1690798"/>
                </a:lnTo>
                <a:lnTo>
                  <a:pt x="3246681" y="1735747"/>
                </a:lnTo>
                <a:lnTo>
                  <a:pt x="3316672" y="1871328"/>
                </a:lnTo>
                <a:lnTo>
                  <a:pt x="3340306" y="1916290"/>
                </a:lnTo>
                <a:lnTo>
                  <a:pt x="3364304" y="1960899"/>
                </a:lnTo>
                <a:lnTo>
                  <a:pt x="3388793" y="2005011"/>
                </a:lnTo>
                <a:lnTo>
                  <a:pt x="3413900" y="2048485"/>
                </a:lnTo>
                <a:lnTo>
                  <a:pt x="3439750" y="2091177"/>
                </a:lnTo>
                <a:lnTo>
                  <a:pt x="3466472" y="2132945"/>
                </a:lnTo>
                <a:lnTo>
                  <a:pt x="3494193" y="2173647"/>
                </a:lnTo>
                <a:lnTo>
                  <a:pt x="3523038" y="2213139"/>
                </a:lnTo>
                <a:lnTo>
                  <a:pt x="3553136" y="2251279"/>
                </a:lnTo>
                <a:lnTo>
                  <a:pt x="3587658" y="2289682"/>
                </a:lnTo>
                <a:lnTo>
                  <a:pt x="3623697" y="2325803"/>
                </a:lnTo>
                <a:lnTo>
                  <a:pt x="3661146" y="2359615"/>
                </a:lnTo>
                <a:lnTo>
                  <a:pt x="3699902" y="2391089"/>
                </a:lnTo>
                <a:lnTo>
                  <a:pt x="3739858" y="2420198"/>
                </a:lnTo>
                <a:lnTo>
                  <a:pt x="3780909" y="2446915"/>
                </a:lnTo>
                <a:lnTo>
                  <a:pt x="3822950" y="2471212"/>
                </a:lnTo>
                <a:lnTo>
                  <a:pt x="3865876" y="2493062"/>
                </a:lnTo>
                <a:lnTo>
                  <a:pt x="3909581" y="2512437"/>
                </a:lnTo>
                <a:lnTo>
                  <a:pt x="3953960" y="2529309"/>
                </a:lnTo>
                <a:lnTo>
                  <a:pt x="3998909" y="2543652"/>
                </a:lnTo>
                <a:lnTo>
                  <a:pt x="4044320" y="2555437"/>
                </a:lnTo>
                <a:lnTo>
                  <a:pt x="4090091" y="2564637"/>
                </a:lnTo>
                <a:lnTo>
                  <a:pt x="4136114" y="2571224"/>
                </a:lnTo>
                <a:lnTo>
                  <a:pt x="4182285" y="2575171"/>
                </a:lnTo>
                <a:lnTo>
                  <a:pt x="4228499" y="2576451"/>
                </a:lnTo>
                <a:lnTo>
                  <a:pt x="4274651" y="2575036"/>
                </a:lnTo>
                <a:lnTo>
                  <a:pt x="4320634" y="2570898"/>
                </a:lnTo>
                <a:lnTo>
                  <a:pt x="4366344" y="2564009"/>
                </a:lnTo>
                <a:lnTo>
                  <a:pt x="4411676" y="2554343"/>
                </a:lnTo>
                <a:lnTo>
                  <a:pt x="4456524" y="2541872"/>
                </a:lnTo>
                <a:lnTo>
                  <a:pt x="4500783" y="2526568"/>
                </a:lnTo>
                <a:lnTo>
                  <a:pt x="4544348" y="2508404"/>
                </a:lnTo>
                <a:lnTo>
                  <a:pt x="4587244" y="2486831"/>
                </a:lnTo>
                <a:lnTo>
                  <a:pt x="4629378" y="2462921"/>
                </a:lnTo>
                <a:lnTo>
                  <a:pt x="4670877" y="2437053"/>
                </a:lnTo>
                <a:lnTo>
                  <a:pt x="4711869" y="2409606"/>
                </a:lnTo>
                <a:lnTo>
                  <a:pt x="4752480" y="2380961"/>
                </a:lnTo>
                <a:lnTo>
                  <a:pt x="4792837" y="2351495"/>
                </a:lnTo>
                <a:lnTo>
                  <a:pt x="4873295" y="2291626"/>
                </a:lnTo>
                <a:lnTo>
                  <a:pt x="4913650" y="2261981"/>
                </a:lnTo>
                <a:lnTo>
                  <a:pt x="4954258" y="2233036"/>
                </a:lnTo>
                <a:lnTo>
                  <a:pt x="4995246" y="2205169"/>
                </a:lnTo>
                <a:lnTo>
                  <a:pt x="5036740" y="2178761"/>
                </a:lnTo>
                <a:lnTo>
                  <a:pt x="5078868" y="2154192"/>
                </a:lnTo>
                <a:lnTo>
                  <a:pt x="5121756" y="2131840"/>
                </a:lnTo>
                <a:lnTo>
                  <a:pt x="5165532" y="2112086"/>
                </a:lnTo>
                <a:lnTo>
                  <a:pt x="5216480" y="2095006"/>
                </a:lnTo>
                <a:lnTo>
                  <a:pt x="5268129" y="2082066"/>
                </a:lnTo>
                <a:lnTo>
                  <a:pt x="5320291" y="2073216"/>
                </a:lnTo>
                <a:lnTo>
                  <a:pt x="5372775" y="2068408"/>
                </a:lnTo>
                <a:lnTo>
                  <a:pt x="5425393" y="2067591"/>
                </a:lnTo>
                <a:lnTo>
                  <a:pt x="5477956" y="2070716"/>
                </a:lnTo>
                <a:lnTo>
                  <a:pt x="5514927" y="2077093"/>
                </a:lnTo>
                <a:lnTo>
                  <a:pt x="55149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9499" y="5287835"/>
            <a:ext cx="49053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b="1" spc="-90" dirty="0">
                <a:latin typeface="Arial"/>
                <a:cs typeface="Arial"/>
              </a:rPr>
              <a:t>PEMBAHARUAN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13334" y="10616482"/>
            <a:ext cx="17018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50" dirty="0">
                <a:solidFill>
                  <a:srgbClr val="A4A6A4"/>
                </a:solidFill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75353" y="5395530"/>
            <a:ext cx="593725" cy="582295"/>
            <a:chOff x="6975353" y="5395530"/>
            <a:chExt cx="593725" cy="582295"/>
          </a:xfrm>
        </p:grpSpPr>
        <p:sp>
          <p:nvSpPr>
            <p:cNvPr id="6" name="object 6"/>
            <p:cNvSpPr/>
            <p:nvPr/>
          </p:nvSpPr>
          <p:spPr>
            <a:xfrm>
              <a:off x="6975353" y="5953558"/>
              <a:ext cx="593725" cy="24130"/>
            </a:xfrm>
            <a:custGeom>
              <a:avLst/>
              <a:gdLst/>
              <a:ahLst/>
              <a:cxnLst/>
              <a:rect l="l" t="t" r="r" b="b"/>
              <a:pathLst>
                <a:path w="593725" h="24129">
                  <a:moveTo>
                    <a:pt x="587039" y="0"/>
                  </a:moveTo>
                  <a:lnTo>
                    <a:pt x="6179" y="0"/>
                  </a:lnTo>
                  <a:lnTo>
                    <a:pt x="0" y="5969"/>
                  </a:lnTo>
                  <a:lnTo>
                    <a:pt x="0" y="17909"/>
                  </a:lnTo>
                  <a:lnTo>
                    <a:pt x="6179" y="23879"/>
                  </a:lnTo>
                  <a:lnTo>
                    <a:pt x="587039" y="23879"/>
                  </a:lnTo>
                  <a:lnTo>
                    <a:pt x="593219" y="17909"/>
                  </a:lnTo>
                  <a:lnTo>
                    <a:pt x="593219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489" y="5876892"/>
              <a:ext cx="98031" cy="100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7537" y="5780117"/>
              <a:ext cx="99288" cy="197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8187" y="5409363"/>
              <a:ext cx="508000" cy="568325"/>
            </a:xfrm>
            <a:custGeom>
              <a:avLst/>
              <a:gdLst/>
              <a:ahLst/>
              <a:cxnLst/>
              <a:rect l="l" t="t" r="r" b="b"/>
              <a:pathLst>
                <a:path w="508000" h="568325">
                  <a:moveTo>
                    <a:pt x="358190" y="277647"/>
                  </a:moveTo>
                  <a:lnTo>
                    <a:pt x="352018" y="271475"/>
                  </a:lnTo>
                  <a:lnTo>
                    <a:pt x="333375" y="271475"/>
                  </a:lnTo>
                  <a:lnTo>
                    <a:pt x="333375" y="296189"/>
                  </a:lnTo>
                  <a:lnTo>
                    <a:pt x="333375" y="543369"/>
                  </a:lnTo>
                  <a:lnTo>
                    <a:pt x="283730" y="543369"/>
                  </a:lnTo>
                  <a:lnTo>
                    <a:pt x="283730" y="296189"/>
                  </a:lnTo>
                  <a:lnTo>
                    <a:pt x="333375" y="296189"/>
                  </a:lnTo>
                  <a:lnTo>
                    <a:pt x="333375" y="271475"/>
                  </a:lnTo>
                  <a:lnTo>
                    <a:pt x="265087" y="271475"/>
                  </a:lnTo>
                  <a:lnTo>
                    <a:pt x="258902" y="277647"/>
                  </a:lnTo>
                  <a:lnTo>
                    <a:pt x="258902" y="561898"/>
                  </a:lnTo>
                  <a:lnTo>
                    <a:pt x="265087" y="568083"/>
                  </a:lnTo>
                  <a:lnTo>
                    <a:pt x="352018" y="568083"/>
                  </a:lnTo>
                  <a:lnTo>
                    <a:pt x="358190" y="561898"/>
                  </a:lnTo>
                  <a:lnTo>
                    <a:pt x="358190" y="543369"/>
                  </a:lnTo>
                  <a:lnTo>
                    <a:pt x="358190" y="296189"/>
                  </a:lnTo>
                  <a:lnTo>
                    <a:pt x="358190" y="277647"/>
                  </a:lnTo>
                  <a:close/>
                </a:path>
                <a:path w="508000" h="568325">
                  <a:moveTo>
                    <a:pt x="471309" y="6172"/>
                  </a:moveTo>
                  <a:lnTo>
                    <a:pt x="465124" y="0"/>
                  </a:lnTo>
                  <a:lnTo>
                    <a:pt x="452666" y="0"/>
                  </a:lnTo>
                  <a:lnTo>
                    <a:pt x="6184" y="297027"/>
                  </a:lnTo>
                  <a:lnTo>
                    <a:pt x="0" y="303199"/>
                  </a:lnTo>
                  <a:lnTo>
                    <a:pt x="0" y="315569"/>
                  </a:lnTo>
                  <a:lnTo>
                    <a:pt x="6184" y="321741"/>
                  </a:lnTo>
                  <a:lnTo>
                    <a:pt x="18643" y="321741"/>
                  </a:lnTo>
                  <a:lnTo>
                    <a:pt x="465124" y="24714"/>
                  </a:lnTo>
                  <a:lnTo>
                    <a:pt x="471309" y="18542"/>
                  </a:lnTo>
                  <a:lnTo>
                    <a:pt x="471309" y="6172"/>
                  </a:lnTo>
                  <a:close/>
                </a:path>
                <a:path w="508000" h="568325">
                  <a:moveTo>
                    <a:pt x="507758" y="178358"/>
                  </a:moveTo>
                  <a:lnTo>
                    <a:pt x="501573" y="172186"/>
                  </a:lnTo>
                  <a:lnTo>
                    <a:pt x="482930" y="172186"/>
                  </a:lnTo>
                  <a:lnTo>
                    <a:pt x="482930" y="196900"/>
                  </a:lnTo>
                  <a:lnTo>
                    <a:pt x="482930" y="543369"/>
                  </a:lnTo>
                  <a:lnTo>
                    <a:pt x="433285" y="543369"/>
                  </a:lnTo>
                  <a:lnTo>
                    <a:pt x="433285" y="196900"/>
                  </a:lnTo>
                  <a:lnTo>
                    <a:pt x="482930" y="196900"/>
                  </a:lnTo>
                  <a:lnTo>
                    <a:pt x="482930" y="172186"/>
                  </a:lnTo>
                  <a:lnTo>
                    <a:pt x="414642" y="172186"/>
                  </a:lnTo>
                  <a:lnTo>
                    <a:pt x="408470" y="178358"/>
                  </a:lnTo>
                  <a:lnTo>
                    <a:pt x="408470" y="561898"/>
                  </a:lnTo>
                  <a:lnTo>
                    <a:pt x="414642" y="568083"/>
                  </a:lnTo>
                  <a:lnTo>
                    <a:pt x="501573" y="568083"/>
                  </a:lnTo>
                  <a:lnTo>
                    <a:pt x="507758" y="561898"/>
                  </a:lnTo>
                  <a:lnTo>
                    <a:pt x="507758" y="543369"/>
                  </a:lnTo>
                  <a:lnTo>
                    <a:pt x="507758" y="196900"/>
                  </a:lnTo>
                  <a:lnTo>
                    <a:pt x="507758" y="1783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3819" y="5395530"/>
              <a:ext cx="125682" cy="136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88602"/>
            <a:ext cx="20104100" cy="7423150"/>
            <a:chOff x="0" y="3888602"/>
            <a:chExt cx="20104100" cy="7423150"/>
          </a:xfrm>
        </p:grpSpPr>
        <p:sp>
          <p:nvSpPr>
            <p:cNvPr id="3" name="object 3"/>
            <p:cNvSpPr/>
            <p:nvPr/>
          </p:nvSpPr>
          <p:spPr>
            <a:xfrm>
              <a:off x="4579853" y="8274906"/>
              <a:ext cx="11884494" cy="1704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6083" y="8271135"/>
              <a:ext cx="11892280" cy="1711960"/>
            </a:xfrm>
            <a:custGeom>
              <a:avLst/>
              <a:gdLst/>
              <a:ahLst/>
              <a:cxnLst/>
              <a:rect l="l" t="t" r="r" b="b"/>
              <a:pathLst>
                <a:path w="11892280" h="1711959">
                  <a:moveTo>
                    <a:pt x="0" y="1711789"/>
                  </a:moveTo>
                  <a:lnTo>
                    <a:pt x="11892035" y="1711789"/>
                  </a:lnTo>
                  <a:lnTo>
                    <a:pt x="11892035" y="0"/>
                  </a:lnTo>
                  <a:lnTo>
                    <a:pt x="0" y="0"/>
                  </a:lnTo>
                  <a:lnTo>
                    <a:pt x="0" y="1711789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03978" y="3896143"/>
              <a:ext cx="4720617" cy="1642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0207" y="3892373"/>
              <a:ext cx="4728210" cy="1650364"/>
            </a:xfrm>
            <a:custGeom>
              <a:avLst/>
              <a:gdLst/>
              <a:ahLst/>
              <a:cxnLst/>
              <a:rect l="l" t="t" r="r" b="b"/>
              <a:pathLst>
                <a:path w="4728209" h="1650364">
                  <a:moveTo>
                    <a:pt x="0" y="1650205"/>
                  </a:moveTo>
                  <a:lnTo>
                    <a:pt x="4728158" y="1650205"/>
                  </a:lnTo>
                  <a:lnTo>
                    <a:pt x="4728158" y="0"/>
                  </a:lnTo>
                  <a:lnTo>
                    <a:pt x="0" y="0"/>
                  </a:lnTo>
                  <a:lnTo>
                    <a:pt x="0" y="1650205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3514" y="6077983"/>
              <a:ext cx="11900832" cy="16577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9744" y="6074213"/>
              <a:ext cx="11908790" cy="1665605"/>
            </a:xfrm>
            <a:custGeom>
              <a:avLst/>
              <a:gdLst/>
              <a:ahLst/>
              <a:cxnLst/>
              <a:rect l="l" t="t" r="r" b="b"/>
              <a:pathLst>
                <a:path w="11908790" h="1665604">
                  <a:moveTo>
                    <a:pt x="0" y="1665287"/>
                  </a:moveTo>
                  <a:lnTo>
                    <a:pt x="11908373" y="1665287"/>
                  </a:lnTo>
                  <a:lnTo>
                    <a:pt x="11908373" y="0"/>
                  </a:lnTo>
                  <a:lnTo>
                    <a:pt x="0" y="0"/>
                  </a:lnTo>
                  <a:lnTo>
                    <a:pt x="0" y="1665287"/>
                  </a:lnTo>
                  <a:close/>
                </a:path>
              </a:pathLst>
            </a:custGeom>
            <a:ln w="7540">
              <a:solidFill>
                <a:srgbClr val="0D8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30683" y="5506130"/>
              <a:ext cx="868680" cy="534670"/>
            </a:xfrm>
            <a:custGeom>
              <a:avLst/>
              <a:gdLst/>
              <a:ahLst/>
              <a:cxnLst/>
              <a:rect l="l" t="t" r="r" b="b"/>
              <a:pathLst>
                <a:path w="868679" h="534670">
                  <a:moveTo>
                    <a:pt x="651347" y="0"/>
                  </a:moveTo>
                  <a:lnTo>
                    <a:pt x="217115" y="0"/>
                  </a:lnTo>
                  <a:lnTo>
                    <a:pt x="217115" y="267074"/>
                  </a:lnTo>
                  <a:lnTo>
                    <a:pt x="0" y="267074"/>
                  </a:lnTo>
                  <a:lnTo>
                    <a:pt x="434231" y="534148"/>
                  </a:lnTo>
                  <a:lnTo>
                    <a:pt x="868462" y="267074"/>
                  </a:lnTo>
                  <a:lnTo>
                    <a:pt x="651347" y="267074"/>
                  </a:lnTo>
                  <a:lnTo>
                    <a:pt x="651347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30683" y="5506130"/>
              <a:ext cx="868680" cy="534670"/>
            </a:xfrm>
            <a:custGeom>
              <a:avLst/>
              <a:gdLst/>
              <a:ahLst/>
              <a:cxnLst/>
              <a:rect l="l" t="t" r="r" b="b"/>
              <a:pathLst>
                <a:path w="868679" h="534670">
                  <a:moveTo>
                    <a:pt x="0" y="267074"/>
                  </a:moveTo>
                  <a:lnTo>
                    <a:pt x="217115" y="267074"/>
                  </a:lnTo>
                  <a:lnTo>
                    <a:pt x="217115" y="0"/>
                  </a:lnTo>
                  <a:lnTo>
                    <a:pt x="651347" y="0"/>
                  </a:lnTo>
                  <a:lnTo>
                    <a:pt x="651347" y="267074"/>
                  </a:lnTo>
                  <a:lnTo>
                    <a:pt x="868462" y="267074"/>
                  </a:lnTo>
                  <a:lnTo>
                    <a:pt x="434231" y="534148"/>
                  </a:lnTo>
                  <a:lnTo>
                    <a:pt x="0" y="267074"/>
                  </a:lnTo>
                  <a:close/>
                </a:path>
              </a:pathLst>
            </a:custGeom>
            <a:ln w="10054">
              <a:solidFill>
                <a:srgbClr val="075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52050" y="7735730"/>
              <a:ext cx="867410" cy="533400"/>
            </a:xfrm>
            <a:custGeom>
              <a:avLst/>
              <a:gdLst/>
              <a:ahLst/>
              <a:cxnLst/>
              <a:rect l="l" t="t" r="r" b="b"/>
              <a:pathLst>
                <a:path w="867409" h="533400">
                  <a:moveTo>
                    <a:pt x="650404" y="0"/>
                  </a:moveTo>
                  <a:lnTo>
                    <a:pt x="216801" y="0"/>
                  </a:lnTo>
                  <a:lnTo>
                    <a:pt x="216801" y="266445"/>
                  </a:lnTo>
                  <a:lnTo>
                    <a:pt x="0" y="266445"/>
                  </a:lnTo>
                  <a:lnTo>
                    <a:pt x="433603" y="532891"/>
                  </a:lnTo>
                  <a:lnTo>
                    <a:pt x="867206" y="266445"/>
                  </a:lnTo>
                  <a:lnTo>
                    <a:pt x="650404" y="266445"/>
                  </a:lnTo>
                  <a:lnTo>
                    <a:pt x="650404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52050" y="7735730"/>
              <a:ext cx="867410" cy="533400"/>
            </a:xfrm>
            <a:custGeom>
              <a:avLst/>
              <a:gdLst/>
              <a:ahLst/>
              <a:cxnLst/>
              <a:rect l="l" t="t" r="r" b="b"/>
              <a:pathLst>
                <a:path w="867409" h="533400">
                  <a:moveTo>
                    <a:pt x="0" y="266445"/>
                  </a:moveTo>
                  <a:lnTo>
                    <a:pt x="216801" y="266445"/>
                  </a:lnTo>
                  <a:lnTo>
                    <a:pt x="216801" y="0"/>
                  </a:lnTo>
                  <a:lnTo>
                    <a:pt x="650404" y="0"/>
                  </a:lnTo>
                  <a:lnTo>
                    <a:pt x="650404" y="266445"/>
                  </a:lnTo>
                  <a:lnTo>
                    <a:pt x="867206" y="266445"/>
                  </a:lnTo>
                  <a:lnTo>
                    <a:pt x="433603" y="532891"/>
                  </a:lnTo>
                  <a:lnTo>
                    <a:pt x="0" y="266445"/>
                  </a:lnTo>
                  <a:close/>
                </a:path>
              </a:pathLst>
            </a:custGeom>
            <a:ln w="10054">
              <a:solidFill>
                <a:srgbClr val="075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026352" y="360114"/>
            <a:ext cx="2311400" cy="930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900" b="1" spc="-700" dirty="0">
                <a:solidFill>
                  <a:srgbClr val="445369"/>
                </a:solidFill>
                <a:latin typeface="Arial"/>
                <a:cs typeface="Arial"/>
              </a:rPr>
              <a:t>C</a:t>
            </a:r>
            <a:r>
              <a:rPr sz="5900" b="1" spc="-605" dirty="0">
                <a:solidFill>
                  <a:srgbClr val="445369"/>
                </a:solidFill>
                <a:latin typeface="Arial"/>
                <a:cs typeface="Arial"/>
              </a:rPr>
              <a:t>E</a:t>
            </a:r>
            <a:r>
              <a:rPr sz="5900" b="1" spc="-545" dirty="0">
                <a:solidFill>
                  <a:srgbClr val="445369"/>
                </a:solidFill>
                <a:latin typeface="Arial"/>
                <a:cs typeface="Arial"/>
              </a:rPr>
              <a:t>T</a:t>
            </a:r>
            <a:r>
              <a:rPr sz="5900" b="1" spc="-254" dirty="0">
                <a:solidFill>
                  <a:srgbClr val="445369"/>
                </a:solidFill>
                <a:latin typeface="Arial"/>
                <a:cs typeface="Arial"/>
              </a:rPr>
              <a:t>AK</a:t>
            </a:r>
            <a:endParaRPr sz="5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60</a:t>
            </a:fld>
            <a:endParaRPr spc="50" dirty="0"/>
          </a:p>
        </p:txBody>
      </p:sp>
      <p:sp>
        <p:nvSpPr>
          <p:cNvPr id="14" name="object 14"/>
          <p:cNvSpPr txBox="1"/>
          <p:nvPr/>
        </p:nvSpPr>
        <p:spPr>
          <a:xfrm>
            <a:off x="927904" y="1551308"/>
            <a:ext cx="14585950" cy="22879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83870" indent="-471805">
              <a:lnSpc>
                <a:spcPct val="100000"/>
              </a:lnSpc>
              <a:spcBef>
                <a:spcPts val="114"/>
              </a:spcBef>
              <a:buFont typeface="Wingdings"/>
              <a:buChar char=""/>
              <a:tabLst>
                <a:tab pos="483870" algn="l"/>
                <a:tab pos="484505" algn="l"/>
              </a:tabLst>
            </a:pPr>
            <a:r>
              <a:rPr sz="2950" b="1" spc="35" dirty="0">
                <a:solidFill>
                  <a:srgbClr val="18222D"/>
                </a:solidFill>
                <a:latin typeface="Arial"/>
                <a:cs typeface="Arial"/>
              </a:rPr>
              <a:t>Untuk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cetak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bezzeting </a:t>
            </a:r>
            <a:r>
              <a:rPr sz="2950" b="1" spc="15" dirty="0">
                <a:solidFill>
                  <a:srgbClr val="18222D"/>
                </a:solidFill>
                <a:latin typeface="Arial"/>
                <a:cs typeface="Arial"/>
              </a:rPr>
              <a:t>atau </a:t>
            </a:r>
            <a:r>
              <a:rPr sz="2950" b="1" spc="-90" dirty="0">
                <a:solidFill>
                  <a:srgbClr val="18222D"/>
                </a:solidFill>
                <a:latin typeface="Arial"/>
                <a:cs typeface="Arial"/>
              </a:rPr>
              <a:t>NIP, </a:t>
            </a:r>
            <a:r>
              <a:rPr sz="2950" b="1" spc="20" dirty="0">
                <a:solidFill>
                  <a:srgbClr val="18222D"/>
                </a:solidFill>
                <a:latin typeface="Arial"/>
                <a:cs typeface="Arial"/>
              </a:rPr>
              <a:t>dapat </a:t>
            </a:r>
            <a:r>
              <a:rPr sz="2950" b="1" spc="-5" dirty="0">
                <a:solidFill>
                  <a:srgbClr val="18222D"/>
                </a:solidFill>
                <a:latin typeface="Arial"/>
                <a:cs typeface="Arial"/>
              </a:rPr>
              <a:t>dilakukan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pada </a:t>
            </a:r>
            <a:r>
              <a:rPr sz="2950" b="1" spc="10" dirty="0">
                <a:solidFill>
                  <a:srgbClr val="18222D"/>
                </a:solidFill>
                <a:latin typeface="Arial"/>
                <a:cs typeface="Arial"/>
              </a:rPr>
              <a:t>menu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cetak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dengan</a:t>
            </a:r>
            <a:r>
              <a:rPr sz="2950" b="1" spc="6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95" dirty="0">
                <a:solidFill>
                  <a:srgbClr val="18222D"/>
                </a:solidFill>
                <a:latin typeface="Arial"/>
                <a:cs typeface="Arial"/>
              </a:rPr>
              <a:t>cara:</a:t>
            </a:r>
            <a:endParaRPr sz="2950">
              <a:latin typeface="Arial"/>
              <a:cs typeface="Arial"/>
            </a:endParaRPr>
          </a:p>
          <a:p>
            <a:pPr marL="980440" lvl="1" indent="-47244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981075" algn="l"/>
              </a:tabLst>
            </a:pP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Masukan 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nama </a:t>
            </a:r>
            <a:r>
              <a:rPr sz="2950" b="1" spc="5" dirty="0">
                <a:solidFill>
                  <a:srgbClr val="18222D"/>
                </a:solidFill>
                <a:latin typeface="Arial"/>
                <a:cs typeface="Arial"/>
              </a:rPr>
              <a:t>jabatan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yang akan</a:t>
            </a:r>
            <a:r>
              <a:rPr sz="2950" b="1" spc="2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20" dirty="0">
                <a:solidFill>
                  <a:srgbClr val="18222D"/>
                </a:solidFill>
                <a:latin typeface="Arial"/>
                <a:cs typeface="Arial"/>
              </a:rPr>
              <a:t>dicetak;</a:t>
            </a:r>
            <a:endParaRPr sz="2950">
              <a:latin typeface="Arial"/>
              <a:cs typeface="Arial"/>
            </a:endParaRPr>
          </a:p>
          <a:p>
            <a:pPr marL="980440" lvl="1" indent="-47244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981075" algn="l"/>
              </a:tabLst>
            </a:pPr>
            <a:r>
              <a:rPr sz="2950" b="1" spc="-35" dirty="0">
                <a:solidFill>
                  <a:srgbClr val="18222D"/>
                </a:solidFill>
                <a:latin typeface="Arial"/>
                <a:cs typeface="Arial"/>
              </a:rPr>
              <a:t>Klik 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generate</a:t>
            </a:r>
            <a:r>
              <a:rPr sz="2950" b="1" spc="40" dirty="0">
                <a:solidFill>
                  <a:srgbClr val="18222D"/>
                </a:solidFill>
                <a:latin typeface="Arial"/>
                <a:cs typeface="Arial"/>
              </a:rPr>
              <a:t> pdf;</a:t>
            </a:r>
            <a:endParaRPr sz="2950">
              <a:latin typeface="Arial"/>
              <a:cs typeface="Arial"/>
            </a:endParaRPr>
          </a:p>
          <a:p>
            <a:pPr marL="980440" lvl="1" indent="-47244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981075" algn="l"/>
              </a:tabLst>
            </a:pPr>
            <a:r>
              <a:rPr sz="2950" b="1" spc="-145" dirty="0">
                <a:solidFill>
                  <a:srgbClr val="18222D"/>
                </a:solidFill>
                <a:latin typeface="Arial"/>
                <a:cs typeface="Arial"/>
              </a:rPr>
              <a:t>Proses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akan </a:t>
            </a:r>
            <a:r>
              <a:rPr sz="2950" b="1" spc="-5" dirty="0">
                <a:solidFill>
                  <a:srgbClr val="18222D"/>
                </a:solidFill>
                <a:latin typeface="Arial"/>
                <a:cs typeface="Arial"/>
              </a:rPr>
              <a:t>dilakukan, 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tunggu </a:t>
            </a:r>
            <a:r>
              <a:rPr sz="2950" b="1" spc="-55" dirty="0">
                <a:solidFill>
                  <a:srgbClr val="18222D"/>
                </a:solidFill>
                <a:latin typeface="Arial"/>
                <a:cs typeface="Arial"/>
              </a:rPr>
              <a:t>sampai </a:t>
            </a:r>
            <a:r>
              <a:rPr sz="2950" b="1" spc="-110" dirty="0">
                <a:solidFill>
                  <a:srgbClr val="18222D"/>
                </a:solidFill>
                <a:latin typeface="Arial"/>
                <a:cs typeface="Arial"/>
              </a:rPr>
              <a:t>proses</a:t>
            </a:r>
            <a:r>
              <a:rPr sz="2950" b="1" spc="2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100" dirty="0">
                <a:solidFill>
                  <a:srgbClr val="18222D"/>
                </a:solidFill>
                <a:latin typeface="Arial"/>
                <a:cs typeface="Arial"/>
              </a:rPr>
              <a:t>selesai.</a:t>
            </a:r>
            <a:endParaRPr sz="2950">
              <a:latin typeface="Arial"/>
              <a:cs typeface="Arial"/>
            </a:endParaRPr>
          </a:p>
          <a:p>
            <a:pPr marL="980440" lvl="1" indent="-47244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981075" algn="l"/>
              </a:tabLst>
            </a:pPr>
            <a:r>
              <a:rPr sz="2950" b="1" spc="-35" dirty="0">
                <a:solidFill>
                  <a:srgbClr val="18222D"/>
                </a:solidFill>
                <a:latin typeface="Arial"/>
                <a:cs typeface="Arial"/>
              </a:rPr>
              <a:t>Klik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cetak </a:t>
            </a:r>
            <a:r>
              <a:rPr sz="2950" b="1" spc="30" dirty="0">
                <a:solidFill>
                  <a:srgbClr val="18222D"/>
                </a:solidFill>
                <a:latin typeface="Arial"/>
                <a:cs typeface="Arial"/>
              </a:rPr>
              <a:t>untuk melihat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65" dirty="0">
                <a:solidFill>
                  <a:srgbClr val="18222D"/>
                </a:solidFill>
                <a:latin typeface="Arial"/>
                <a:cs typeface="Arial"/>
              </a:rPr>
              <a:t>hasil.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7305"/>
            <a:ext cx="20104100" cy="9274175"/>
            <a:chOff x="0" y="2037305"/>
            <a:chExt cx="20104100" cy="9274175"/>
          </a:xfrm>
        </p:grpSpPr>
        <p:sp>
          <p:nvSpPr>
            <p:cNvPr id="3" name="object 3"/>
            <p:cNvSpPr/>
            <p:nvPr/>
          </p:nvSpPr>
          <p:spPr>
            <a:xfrm>
              <a:off x="5169293" y="10001785"/>
              <a:ext cx="14935200" cy="1310005"/>
            </a:xfrm>
            <a:custGeom>
              <a:avLst/>
              <a:gdLst/>
              <a:ahLst/>
              <a:cxnLst/>
              <a:rect l="l" t="t" r="r" b="b"/>
              <a:pathLst>
                <a:path w="14935200" h="1310004">
                  <a:moveTo>
                    <a:pt x="14934794" y="0"/>
                  </a:moveTo>
                  <a:lnTo>
                    <a:pt x="13752132" y="0"/>
                  </a:lnTo>
                  <a:lnTo>
                    <a:pt x="13752132" y="716381"/>
                  </a:lnTo>
                  <a:lnTo>
                    <a:pt x="0" y="716381"/>
                  </a:lnTo>
                  <a:lnTo>
                    <a:pt x="0" y="776719"/>
                  </a:lnTo>
                  <a:lnTo>
                    <a:pt x="13752132" y="776719"/>
                  </a:lnTo>
                  <a:lnTo>
                    <a:pt x="13752132" y="1309598"/>
                  </a:lnTo>
                  <a:lnTo>
                    <a:pt x="14934794" y="1309598"/>
                  </a:lnTo>
                  <a:lnTo>
                    <a:pt x="14934794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37305"/>
              <a:ext cx="20104098" cy="9274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6680" y="446249"/>
            <a:ext cx="8241030" cy="930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120" dirty="0">
                <a:solidFill>
                  <a:srgbClr val="18222D"/>
                </a:solidFill>
                <a:latin typeface="Trebuchet MS"/>
                <a:cs typeface="Trebuchet MS"/>
              </a:rPr>
              <a:t>TAHAPAN</a:t>
            </a:r>
            <a:r>
              <a:rPr sz="5900" spc="-210" dirty="0">
                <a:solidFill>
                  <a:srgbClr val="18222D"/>
                </a:solidFill>
                <a:latin typeface="Trebuchet MS"/>
                <a:cs typeface="Trebuchet MS"/>
              </a:rPr>
              <a:t> </a:t>
            </a:r>
            <a:r>
              <a:rPr sz="5900" spc="240" dirty="0">
                <a:solidFill>
                  <a:srgbClr val="18222D"/>
                </a:solidFill>
                <a:latin typeface="Trebuchet MS"/>
                <a:cs typeface="Trebuchet MS"/>
              </a:rPr>
              <a:t>PENGUSULAN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9081" y="3780593"/>
            <a:ext cx="110236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25" dirty="0">
                <a:solidFill>
                  <a:srgbClr val="18222D"/>
                </a:solidFill>
                <a:latin typeface="Arial"/>
                <a:cs typeface="Arial"/>
              </a:rPr>
              <a:t>DRA</a:t>
            </a:r>
            <a:r>
              <a:rPr sz="2650" b="1" spc="-80" dirty="0">
                <a:solidFill>
                  <a:srgbClr val="18222D"/>
                </a:solidFill>
                <a:latin typeface="Arial"/>
                <a:cs typeface="Arial"/>
              </a:rPr>
              <a:t>F</a:t>
            </a:r>
            <a:r>
              <a:rPr sz="2650" b="1" spc="-75" dirty="0">
                <a:solidFill>
                  <a:srgbClr val="18222D"/>
                </a:solidFill>
                <a:latin typeface="Arial"/>
                <a:cs typeface="Arial"/>
              </a:rPr>
              <a:t>T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507" y="3780593"/>
            <a:ext cx="204851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85" dirty="0">
                <a:solidFill>
                  <a:srgbClr val="18222D"/>
                </a:solidFill>
                <a:latin typeface="Arial"/>
                <a:cs typeface="Arial"/>
              </a:rPr>
              <a:t>PENGAJUAN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15970" y="3780593"/>
            <a:ext cx="150368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30" dirty="0">
                <a:solidFill>
                  <a:srgbClr val="18222D"/>
                </a:solidFill>
                <a:latin typeface="Arial"/>
                <a:cs typeface="Arial"/>
              </a:rPr>
              <a:t>UNGGAH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2637" y="7354990"/>
            <a:ext cx="2095500" cy="1383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0"/>
              </a:spcBef>
            </a:pPr>
            <a:r>
              <a:rPr sz="1450" spc="5" dirty="0">
                <a:solidFill>
                  <a:srgbClr val="18222D"/>
                </a:solidFill>
                <a:latin typeface="Arial"/>
                <a:cs typeface="Arial"/>
              </a:rPr>
              <a:t>INSTANSI</a:t>
            </a:r>
            <a:r>
              <a:rPr sz="1450" spc="-6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MELAKUKAN </a:t>
            </a:r>
            <a:r>
              <a:rPr sz="1450" spc="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INPUT </a:t>
            </a:r>
            <a:r>
              <a:rPr sz="1450" spc="-30" dirty="0">
                <a:solidFill>
                  <a:srgbClr val="18222D"/>
                </a:solidFill>
                <a:latin typeface="Arial"/>
                <a:cs typeface="Arial"/>
              </a:rPr>
              <a:t>DATA 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ORGANISASI DAN  </a:t>
            </a:r>
            <a:r>
              <a:rPr sz="1450" spc="10" dirty="0">
                <a:solidFill>
                  <a:srgbClr val="18222D"/>
                </a:solidFill>
                <a:latin typeface="Arial"/>
                <a:cs typeface="Arial"/>
              </a:rPr>
              <a:t>KEPEGAWAIAN.</a:t>
            </a:r>
            <a:endParaRPr sz="1450">
              <a:latin typeface="Arial"/>
              <a:cs typeface="Arial"/>
            </a:endParaRPr>
          </a:p>
          <a:p>
            <a:pPr marL="164465" marR="155575" algn="ctr">
              <a:lnSpc>
                <a:spcPct val="102400"/>
              </a:lnSpc>
              <a:spcBef>
                <a:spcPts val="5"/>
              </a:spcBef>
            </a:pPr>
            <a:r>
              <a:rPr sz="1450" spc="-30" dirty="0">
                <a:solidFill>
                  <a:srgbClr val="18222D"/>
                </a:solidFill>
                <a:latin typeface="Arial"/>
                <a:cs typeface="Arial"/>
              </a:rPr>
              <a:t>DATA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MASIH</a:t>
            </a:r>
            <a:r>
              <a:rPr sz="1450" spc="-12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18222D"/>
                </a:solidFill>
                <a:latin typeface="Arial"/>
                <a:cs typeface="Arial"/>
              </a:rPr>
              <a:t>DAPAT 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DIUBAH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228342"/>
            <a:ext cx="20104100" cy="4127500"/>
            <a:chOff x="0" y="2228342"/>
            <a:chExt cx="20104100" cy="4127500"/>
          </a:xfrm>
        </p:grpSpPr>
        <p:sp>
          <p:nvSpPr>
            <p:cNvPr id="11" name="object 11"/>
            <p:cNvSpPr/>
            <p:nvPr/>
          </p:nvSpPr>
          <p:spPr>
            <a:xfrm>
              <a:off x="17247347" y="2228342"/>
              <a:ext cx="2856865" cy="1590040"/>
            </a:xfrm>
            <a:custGeom>
              <a:avLst/>
              <a:gdLst/>
              <a:ahLst/>
              <a:cxnLst/>
              <a:rect l="l" t="t" r="r" b="b"/>
              <a:pathLst>
                <a:path w="2856865" h="1590039">
                  <a:moveTo>
                    <a:pt x="2856752" y="0"/>
                  </a:moveTo>
                  <a:lnTo>
                    <a:pt x="794938" y="0"/>
                  </a:lnTo>
                  <a:lnTo>
                    <a:pt x="0" y="794938"/>
                  </a:lnTo>
                  <a:lnTo>
                    <a:pt x="794938" y="1589877"/>
                  </a:lnTo>
                  <a:lnTo>
                    <a:pt x="2856752" y="1589877"/>
                  </a:lnTo>
                  <a:lnTo>
                    <a:pt x="2856752" y="0"/>
                  </a:lnTo>
                  <a:close/>
                </a:path>
              </a:pathLst>
            </a:custGeom>
            <a:solidFill>
              <a:srgbClr val="ACB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228342"/>
              <a:ext cx="2856865" cy="1590040"/>
            </a:xfrm>
            <a:custGeom>
              <a:avLst/>
              <a:gdLst/>
              <a:ahLst/>
              <a:cxnLst/>
              <a:rect l="l" t="t" r="r" b="b"/>
              <a:pathLst>
                <a:path w="2856865" h="1590039">
                  <a:moveTo>
                    <a:pt x="2061813" y="0"/>
                  </a:moveTo>
                  <a:lnTo>
                    <a:pt x="0" y="0"/>
                  </a:lnTo>
                  <a:lnTo>
                    <a:pt x="0" y="1589877"/>
                  </a:lnTo>
                  <a:lnTo>
                    <a:pt x="2061813" y="1589877"/>
                  </a:lnTo>
                  <a:lnTo>
                    <a:pt x="2856752" y="794938"/>
                  </a:lnTo>
                  <a:lnTo>
                    <a:pt x="2061813" y="0"/>
                  </a:lnTo>
                  <a:close/>
                </a:path>
              </a:pathLst>
            </a:custGeom>
            <a:solidFill>
              <a:srgbClr val="0D8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38254" y="5121556"/>
              <a:ext cx="1186815" cy="1234440"/>
            </a:xfrm>
            <a:custGeom>
              <a:avLst/>
              <a:gdLst/>
              <a:ahLst/>
              <a:cxnLst/>
              <a:rect l="l" t="t" r="r" b="b"/>
              <a:pathLst>
                <a:path w="1186815" h="1234439">
                  <a:moveTo>
                    <a:pt x="429831" y="641908"/>
                  </a:moveTo>
                  <a:lnTo>
                    <a:pt x="424027" y="599643"/>
                  </a:lnTo>
                  <a:lnTo>
                    <a:pt x="407619" y="561606"/>
                  </a:lnTo>
                  <a:lnTo>
                    <a:pt x="388569" y="537476"/>
                  </a:lnTo>
                  <a:lnTo>
                    <a:pt x="388569" y="641908"/>
                  </a:lnTo>
                  <a:lnTo>
                    <a:pt x="379044" y="687476"/>
                  </a:lnTo>
                  <a:lnTo>
                    <a:pt x="353034" y="724928"/>
                  </a:lnTo>
                  <a:lnTo>
                    <a:pt x="314337" y="750303"/>
                  </a:lnTo>
                  <a:lnTo>
                    <a:pt x="266763" y="759637"/>
                  </a:lnTo>
                  <a:lnTo>
                    <a:pt x="219544" y="750303"/>
                  </a:lnTo>
                  <a:lnTo>
                    <a:pt x="181038" y="724928"/>
                  </a:lnTo>
                  <a:lnTo>
                    <a:pt x="155092" y="687476"/>
                  </a:lnTo>
                  <a:lnTo>
                    <a:pt x="145580" y="641908"/>
                  </a:lnTo>
                  <a:lnTo>
                    <a:pt x="155092" y="596087"/>
                  </a:lnTo>
                  <a:lnTo>
                    <a:pt x="181038" y="558660"/>
                  </a:lnTo>
                  <a:lnTo>
                    <a:pt x="219544" y="533438"/>
                  </a:lnTo>
                  <a:lnTo>
                    <a:pt x="266763" y="524192"/>
                  </a:lnTo>
                  <a:lnTo>
                    <a:pt x="314337" y="533438"/>
                  </a:lnTo>
                  <a:lnTo>
                    <a:pt x="353034" y="558660"/>
                  </a:lnTo>
                  <a:lnTo>
                    <a:pt x="379044" y="596087"/>
                  </a:lnTo>
                  <a:lnTo>
                    <a:pt x="388569" y="641908"/>
                  </a:lnTo>
                  <a:lnTo>
                    <a:pt x="388569" y="537476"/>
                  </a:lnTo>
                  <a:lnTo>
                    <a:pt x="349161" y="504405"/>
                  </a:lnTo>
                  <a:lnTo>
                    <a:pt x="310184" y="488315"/>
                  </a:lnTo>
                  <a:lnTo>
                    <a:pt x="266763" y="482612"/>
                  </a:lnTo>
                  <a:lnTo>
                    <a:pt x="223596" y="488315"/>
                  </a:lnTo>
                  <a:lnTo>
                    <a:pt x="184797" y="504405"/>
                  </a:lnTo>
                  <a:lnTo>
                    <a:pt x="151917" y="529348"/>
                  </a:lnTo>
                  <a:lnTo>
                    <a:pt x="126504" y="561606"/>
                  </a:lnTo>
                  <a:lnTo>
                    <a:pt x="110121" y="599643"/>
                  </a:lnTo>
                  <a:lnTo>
                    <a:pt x="104317" y="641908"/>
                  </a:lnTo>
                  <a:lnTo>
                    <a:pt x="112610" y="692124"/>
                  </a:lnTo>
                  <a:lnTo>
                    <a:pt x="135674" y="735685"/>
                  </a:lnTo>
                  <a:lnTo>
                    <a:pt x="170853" y="770013"/>
                  </a:lnTo>
                  <a:lnTo>
                    <a:pt x="215442" y="792518"/>
                  </a:lnTo>
                  <a:lnTo>
                    <a:pt x="266763" y="800582"/>
                  </a:lnTo>
                  <a:lnTo>
                    <a:pt x="310184" y="794931"/>
                  </a:lnTo>
                  <a:lnTo>
                    <a:pt x="349161" y="778954"/>
                  </a:lnTo>
                  <a:lnTo>
                    <a:pt x="374865" y="759637"/>
                  </a:lnTo>
                  <a:lnTo>
                    <a:pt x="382155" y="754164"/>
                  </a:lnTo>
                  <a:lnTo>
                    <a:pt x="407619" y="722058"/>
                  </a:lnTo>
                  <a:lnTo>
                    <a:pt x="424027" y="684149"/>
                  </a:lnTo>
                  <a:lnTo>
                    <a:pt x="429831" y="641908"/>
                  </a:lnTo>
                  <a:close/>
                </a:path>
                <a:path w="1186815" h="1234439">
                  <a:moveTo>
                    <a:pt x="536663" y="1090498"/>
                  </a:moveTo>
                  <a:lnTo>
                    <a:pt x="532320" y="1044321"/>
                  </a:lnTo>
                  <a:lnTo>
                    <a:pt x="519823" y="1000836"/>
                  </a:lnTo>
                  <a:lnTo>
                    <a:pt x="499935" y="960780"/>
                  </a:lnTo>
                  <a:lnTo>
                    <a:pt x="495185" y="954354"/>
                  </a:lnTo>
                  <a:lnTo>
                    <a:pt x="495185" y="1090498"/>
                  </a:lnTo>
                  <a:lnTo>
                    <a:pt x="495185" y="1192923"/>
                  </a:lnTo>
                  <a:lnTo>
                    <a:pt x="41478" y="1192923"/>
                  </a:lnTo>
                  <a:lnTo>
                    <a:pt x="41478" y="1090498"/>
                  </a:lnTo>
                  <a:lnTo>
                    <a:pt x="46126" y="1046962"/>
                  </a:lnTo>
                  <a:lnTo>
                    <a:pt x="59423" y="1006424"/>
                  </a:lnTo>
                  <a:lnTo>
                    <a:pt x="80441" y="969733"/>
                  </a:lnTo>
                  <a:lnTo>
                    <a:pt x="108242" y="937780"/>
                  </a:lnTo>
                  <a:lnTo>
                    <a:pt x="141871" y="911415"/>
                  </a:lnTo>
                  <a:lnTo>
                    <a:pt x="180390" y="891501"/>
                  </a:lnTo>
                  <a:lnTo>
                    <a:pt x="222859" y="878916"/>
                  </a:lnTo>
                  <a:lnTo>
                    <a:pt x="268338" y="874534"/>
                  </a:lnTo>
                  <a:lnTo>
                    <a:pt x="313982" y="878916"/>
                  </a:lnTo>
                  <a:lnTo>
                    <a:pt x="356539" y="891501"/>
                  </a:lnTo>
                  <a:lnTo>
                    <a:pt x="395071" y="911415"/>
                  </a:lnTo>
                  <a:lnTo>
                    <a:pt x="428650" y="937780"/>
                  </a:lnTo>
                  <a:lnTo>
                    <a:pt x="456387" y="969733"/>
                  </a:lnTo>
                  <a:lnTo>
                    <a:pt x="477329" y="1006424"/>
                  </a:lnTo>
                  <a:lnTo>
                    <a:pt x="490575" y="1046962"/>
                  </a:lnTo>
                  <a:lnTo>
                    <a:pt x="495185" y="1090498"/>
                  </a:lnTo>
                  <a:lnTo>
                    <a:pt x="495185" y="954354"/>
                  </a:lnTo>
                  <a:lnTo>
                    <a:pt x="473417" y="924864"/>
                  </a:lnTo>
                  <a:lnTo>
                    <a:pt x="441045" y="893851"/>
                  </a:lnTo>
                  <a:lnTo>
                    <a:pt x="412559" y="874534"/>
                  </a:lnTo>
                  <a:lnTo>
                    <a:pt x="403580" y="868438"/>
                  </a:lnTo>
                  <a:lnTo>
                    <a:pt x="361797" y="849388"/>
                  </a:lnTo>
                  <a:lnTo>
                    <a:pt x="316458" y="837412"/>
                  </a:lnTo>
                  <a:lnTo>
                    <a:pt x="268338" y="833259"/>
                  </a:lnTo>
                  <a:lnTo>
                    <a:pt x="220205" y="837412"/>
                  </a:lnTo>
                  <a:lnTo>
                    <a:pt x="174866" y="849388"/>
                  </a:lnTo>
                  <a:lnTo>
                    <a:pt x="133083" y="868438"/>
                  </a:lnTo>
                  <a:lnTo>
                    <a:pt x="95618" y="893851"/>
                  </a:lnTo>
                  <a:lnTo>
                    <a:pt x="63246" y="924864"/>
                  </a:lnTo>
                  <a:lnTo>
                    <a:pt x="36728" y="960780"/>
                  </a:lnTo>
                  <a:lnTo>
                    <a:pt x="16840" y="1000836"/>
                  </a:lnTo>
                  <a:lnTo>
                    <a:pt x="4343" y="1044321"/>
                  </a:lnTo>
                  <a:lnTo>
                    <a:pt x="0" y="1090498"/>
                  </a:lnTo>
                  <a:lnTo>
                    <a:pt x="0" y="1219314"/>
                  </a:lnTo>
                  <a:lnTo>
                    <a:pt x="2616" y="1224559"/>
                  </a:lnTo>
                  <a:lnTo>
                    <a:pt x="10375" y="1232306"/>
                  </a:lnTo>
                  <a:lnTo>
                    <a:pt x="15608" y="1234186"/>
                  </a:lnTo>
                  <a:lnTo>
                    <a:pt x="515302" y="1234186"/>
                  </a:lnTo>
                  <a:lnTo>
                    <a:pt x="523278" y="1232700"/>
                  </a:lnTo>
                  <a:lnTo>
                    <a:pt x="530098" y="1228547"/>
                  </a:lnTo>
                  <a:lnTo>
                    <a:pt x="534873" y="1222222"/>
                  </a:lnTo>
                  <a:lnTo>
                    <a:pt x="536663" y="1214183"/>
                  </a:lnTo>
                  <a:lnTo>
                    <a:pt x="536663" y="1192923"/>
                  </a:lnTo>
                  <a:lnTo>
                    <a:pt x="536663" y="1090498"/>
                  </a:lnTo>
                  <a:close/>
                </a:path>
                <a:path w="1186815" h="1234439">
                  <a:moveTo>
                    <a:pt x="893597" y="71526"/>
                  </a:moveTo>
                  <a:lnTo>
                    <a:pt x="887818" y="43510"/>
                  </a:lnTo>
                  <a:lnTo>
                    <a:pt x="886256" y="41262"/>
                  </a:lnTo>
                  <a:lnTo>
                    <a:pt x="872096" y="20802"/>
                  </a:lnTo>
                  <a:lnTo>
                    <a:pt x="852119" y="7721"/>
                  </a:lnTo>
                  <a:lnTo>
                    <a:pt x="852119" y="71526"/>
                  </a:lnTo>
                  <a:lnTo>
                    <a:pt x="852119" y="333159"/>
                  </a:lnTo>
                  <a:lnTo>
                    <a:pt x="849541" y="344970"/>
                  </a:lnTo>
                  <a:lnTo>
                    <a:pt x="842594" y="354622"/>
                  </a:lnTo>
                  <a:lnTo>
                    <a:pt x="832510" y="361137"/>
                  </a:lnTo>
                  <a:lnTo>
                    <a:pt x="820496" y="363524"/>
                  </a:lnTo>
                  <a:lnTo>
                    <a:pt x="663816" y="363524"/>
                  </a:lnTo>
                  <a:lnTo>
                    <a:pt x="657313" y="367296"/>
                  </a:lnTo>
                  <a:lnTo>
                    <a:pt x="653440" y="373799"/>
                  </a:lnTo>
                  <a:lnTo>
                    <a:pt x="593217" y="469201"/>
                  </a:lnTo>
                  <a:lnTo>
                    <a:pt x="532993" y="373164"/>
                  </a:lnTo>
                  <a:lnTo>
                    <a:pt x="529120" y="367296"/>
                  </a:lnTo>
                  <a:lnTo>
                    <a:pt x="522630" y="363524"/>
                  </a:lnTo>
                  <a:lnTo>
                    <a:pt x="365950" y="363524"/>
                  </a:lnTo>
                  <a:lnTo>
                    <a:pt x="353936" y="361137"/>
                  </a:lnTo>
                  <a:lnTo>
                    <a:pt x="343839" y="354622"/>
                  </a:lnTo>
                  <a:lnTo>
                    <a:pt x="336905" y="344970"/>
                  </a:lnTo>
                  <a:lnTo>
                    <a:pt x="334314" y="333159"/>
                  </a:lnTo>
                  <a:lnTo>
                    <a:pt x="334314" y="71526"/>
                  </a:lnTo>
                  <a:lnTo>
                    <a:pt x="336905" y="59728"/>
                  </a:lnTo>
                  <a:lnTo>
                    <a:pt x="343839" y="50114"/>
                  </a:lnTo>
                  <a:lnTo>
                    <a:pt x="353936" y="43637"/>
                  </a:lnTo>
                  <a:lnTo>
                    <a:pt x="365950" y="41262"/>
                  </a:lnTo>
                  <a:lnTo>
                    <a:pt x="820496" y="41262"/>
                  </a:lnTo>
                  <a:lnTo>
                    <a:pt x="832510" y="43637"/>
                  </a:lnTo>
                  <a:lnTo>
                    <a:pt x="842594" y="50114"/>
                  </a:lnTo>
                  <a:lnTo>
                    <a:pt x="849541" y="59728"/>
                  </a:lnTo>
                  <a:lnTo>
                    <a:pt x="852119" y="71526"/>
                  </a:lnTo>
                  <a:lnTo>
                    <a:pt x="852119" y="7721"/>
                  </a:lnTo>
                  <a:lnTo>
                    <a:pt x="848842" y="5562"/>
                  </a:lnTo>
                  <a:lnTo>
                    <a:pt x="820496" y="0"/>
                  </a:lnTo>
                  <a:lnTo>
                    <a:pt x="365950" y="0"/>
                  </a:lnTo>
                  <a:lnTo>
                    <a:pt x="337870" y="5562"/>
                  </a:lnTo>
                  <a:lnTo>
                    <a:pt x="314591" y="20802"/>
                  </a:lnTo>
                  <a:lnTo>
                    <a:pt x="298704" y="43510"/>
                  </a:lnTo>
                  <a:lnTo>
                    <a:pt x="292836" y="71526"/>
                  </a:lnTo>
                  <a:lnTo>
                    <a:pt x="292836" y="333159"/>
                  </a:lnTo>
                  <a:lnTo>
                    <a:pt x="298704" y="361213"/>
                  </a:lnTo>
                  <a:lnTo>
                    <a:pt x="314591" y="383921"/>
                  </a:lnTo>
                  <a:lnTo>
                    <a:pt x="337870" y="399135"/>
                  </a:lnTo>
                  <a:lnTo>
                    <a:pt x="365950" y="404685"/>
                  </a:lnTo>
                  <a:lnTo>
                    <a:pt x="503885" y="404685"/>
                  </a:lnTo>
                  <a:lnTo>
                    <a:pt x="575729" y="518845"/>
                  </a:lnTo>
                  <a:lnTo>
                    <a:pt x="579602" y="525233"/>
                  </a:lnTo>
                  <a:lnTo>
                    <a:pt x="586092" y="529120"/>
                  </a:lnTo>
                  <a:lnTo>
                    <a:pt x="600341" y="529120"/>
                  </a:lnTo>
                  <a:lnTo>
                    <a:pt x="606831" y="525233"/>
                  </a:lnTo>
                  <a:lnTo>
                    <a:pt x="610704" y="518845"/>
                  </a:lnTo>
                  <a:lnTo>
                    <a:pt x="641959" y="469201"/>
                  </a:lnTo>
                  <a:lnTo>
                    <a:pt x="682561" y="404685"/>
                  </a:lnTo>
                  <a:lnTo>
                    <a:pt x="820496" y="404685"/>
                  </a:lnTo>
                  <a:lnTo>
                    <a:pt x="848842" y="399135"/>
                  </a:lnTo>
                  <a:lnTo>
                    <a:pt x="872096" y="383921"/>
                  </a:lnTo>
                  <a:lnTo>
                    <a:pt x="887818" y="361213"/>
                  </a:lnTo>
                  <a:lnTo>
                    <a:pt x="893597" y="333159"/>
                  </a:lnTo>
                  <a:lnTo>
                    <a:pt x="893597" y="71526"/>
                  </a:lnTo>
                  <a:close/>
                </a:path>
                <a:path w="1186815" h="1234439">
                  <a:moveTo>
                    <a:pt x="1082128" y="641908"/>
                  </a:moveTo>
                  <a:lnTo>
                    <a:pt x="1076261" y="599643"/>
                  </a:lnTo>
                  <a:lnTo>
                    <a:pt x="1059738" y="561606"/>
                  </a:lnTo>
                  <a:lnTo>
                    <a:pt x="1040549" y="537451"/>
                  </a:lnTo>
                  <a:lnTo>
                    <a:pt x="1040549" y="641908"/>
                  </a:lnTo>
                  <a:lnTo>
                    <a:pt x="1030960" y="687476"/>
                  </a:lnTo>
                  <a:lnTo>
                    <a:pt x="1004811" y="724928"/>
                  </a:lnTo>
                  <a:lnTo>
                    <a:pt x="966000" y="750303"/>
                  </a:lnTo>
                  <a:lnTo>
                    <a:pt x="918425" y="759637"/>
                  </a:lnTo>
                  <a:lnTo>
                    <a:pt x="870483" y="750303"/>
                  </a:lnTo>
                  <a:lnTo>
                    <a:pt x="831481" y="724928"/>
                  </a:lnTo>
                  <a:lnTo>
                    <a:pt x="805268" y="687476"/>
                  </a:lnTo>
                  <a:lnTo>
                    <a:pt x="795667" y="641908"/>
                  </a:lnTo>
                  <a:lnTo>
                    <a:pt x="805268" y="596087"/>
                  </a:lnTo>
                  <a:lnTo>
                    <a:pt x="831481" y="558660"/>
                  </a:lnTo>
                  <a:lnTo>
                    <a:pt x="870483" y="533438"/>
                  </a:lnTo>
                  <a:lnTo>
                    <a:pt x="918425" y="524192"/>
                  </a:lnTo>
                  <a:lnTo>
                    <a:pt x="966000" y="533438"/>
                  </a:lnTo>
                  <a:lnTo>
                    <a:pt x="1004811" y="558660"/>
                  </a:lnTo>
                  <a:lnTo>
                    <a:pt x="1030960" y="596087"/>
                  </a:lnTo>
                  <a:lnTo>
                    <a:pt x="1040549" y="641908"/>
                  </a:lnTo>
                  <a:lnTo>
                    <a:pt x="1040549" y="537451"/>
                  </a:lnTo>
                  <a:lnTo>
                    <a:pt x="1000988" y="504405"/>
                  </a:lnTo>
                  <a:lnTo>
                    <a:pt x="961898" y="488315"/>
                  </a:lnTo>
                  <a:lnTo>
                    <a:pt x="918425" y="482612"/>
                  </a:lnTo>
                  <a:lnTo>
                    <a:pt x="874687" y="488315"/>
                  </a:lnTo>
                  <a:lnTo>
                    <a:pt x="835418" y="504405"/>
                  </a:lnTo>
                  <a:lnTo>
                    <a:pt x="802170" y="529348"/>
                  </a:lnTo>
                  <a:lnTo>
                    <a:pt x="776490" y="561606"/>
                  </a:lnTo>
                  <a:lnTo>
                    <a:pt x="759955" y="599643"/>
                  </a:lnTo>
                  <a:lnTo>
                    <a:pt x="754087" y="641908"/>
                  </a:lnTo>
                  <a:lnTo>
                    <a:pt x="759955" y="684149"/>
                  </a:lnTo>
                  <a:lnTo>
                    <a:pt x="776490" y="722058"/>
                  </a:lnTo>
                  <a:lnTo>
                    <a:pt x="802170" y="754164"/>
                  </a:lnTo>
                  <a:lnTo>
                    <a:pt x="835418" y="778954"/>
                  </a:lnTo>
                  <a:lnTo>
                    <a:pt x="874687" y="794931"/>
                  </a:lnTo>
                  <a:lnTo>
                    <a:pt x="918425" y="800582"/>
                  </a:lnTo>
                  <a:lnTo>
                    <a:pt x="961898" y="794931"/>
                  </a:lnTo>
                  <a:lnTo>
                    <a:pt x="1000988" y="778954"/>
                  </a:lnTo>
                  <a:lnTo>
                    <a:pt x="1034122" y="754164"/>
                  </a:lnTo>
                  <a:lnTo>
                    <a:pt x="1059738" y="722058"/>
                  </a:lnTo>
                  <a:lnTo>
                    <a:pt x="1076261" y="684149"/>
                  </a:lnTo>
                  <a:lnTo>
                    <a:pt x="1082128" y="641908"/>
                  </a:lnTo>
                  <a:close/>
                </a:path>
                <a:path w="1186815" h="1234439">
                  <a:moveTo>
                    <a:pt x="1186434" y="1090498"/>
                  </a:moveTo>
                  <a:lnTo>
                    <a:pt x="1182103" y="1044321"/>
                  </a:lnTo>
                  <a:lnTo>
                    <a:pt x="1169606" y="1000836"/>
                  </a:lnTo>
                  <a:lnTo>
                    <a:pt x="1149718" y="960780"/>
                  </a:lnTo>
                  <a:lnTo>
                    <a:pt x="1144968" y="954354"/>
                  </a:lnTo>
                  <a:lnTo>
                    <a:pt x="1144968" y="1090498"/>
                  </a:lnTo>
                  <a:lnTo>
                    <a:pt x="1144968" y="1192923"/>
                  </a:lnTo>
                  <a:lnTo>
                    <a:pt x="691248" y="1192923"/>
                  </a:lnTo>
                  <a:lnTo>
                    <a:pt x="691248" y="1090498"/>
                  </a:lnTo>
                  <a:lnTo>
                    <a:pt x="695896" y="1046962"/>
                  </a:lnTo>
                  <a:lnTo>
                    <a:pt x="709206" y="1006424"/>
                  </a:lnTo>
                  <a:lnTo>
                    <a:pt x="730224" y="969733"/>
                  </a:lnTo>
                  <a:lnTo>
                    <a:pt x="758024" y="937780"/>
                  </a:lnTo>
                  <a:lnTo>
                    <a:pt x="791654" y="911415"/>
                  </a:lnTo>
                  <a:lnTo>
                    <a:pt x="830173" y="891501"/>
                  </a:lnTo>
                  <a:lnTo>
                    <a:pt x="872642" y="878916"/>
                  </a:lnTo>
                  <a:lnTo>
                    <a:pt x="918108" y="874534"/>
                  </a:lnTo>
                  <a:lnTo>
                    <a:pt x="963764" y="878916"/>
                  </a:lnTo>
                  <a:lnTo>
                    <a:pt x="1006309" y="891501"/>
                  </a:lnTo>
                  <a:lnTo>
                    <a:pt x="1044841" y="911415"/>
                  </a:lnTo>
                  <a:lnTo>
                    <a:pt x="1078433" y="937780"/>
                  </a:lnTo>
                  <a:lnTo>
                    <a:pt x="1106157" y="969733"/>
                  </a:lnTo>
                  <a:lnTo>
                    <a:pt x="1127099" y="1006424"/>
                  </a:lnTo>
                  <a:lnTo>
                    <a:pt x="1140345" y="1046962"/>
                  </a:lnTo>
                  <a:lnTo>
                    <a:pt x="1144968" y="1090498"/>
                  </a:lnTo>
                  <a:lnTo>
                    <a:pt x="1144968" y="954354"/>
                  </a:lnTo>
                  <a:lnTo>
                    <a:pt x="1090815" y="893851"/>
                  </a:lnTo>
                  <a:lnTo>
                    <a:pt x="1053350" y="868438"/>
                  </a:lnTo>
                  <a:lnTo>
                    <a:pt x="1011567" y="849388"/>
                  </a:lnTo>
                  <a:lnTo>
                    <a:pt x="966228" y="837412"/>
                  </a:lnTo>
                  <a:lnTo>
                    <a:pt x="918108" y="833259"/>
                  </a:lnTo>
                  <a:lnTo>
                    <a:pt x="869988" y="837412"/>
                  </a:lnTo>
                  <a:lnTo>
                    <a:pt x="824649" y="849388"/>
                  </a:lnTo>
                  <a:lnTo>
                    <a:pt x="782866" y="868438"/>
                  </a:lnTo>
                  <a:lnTo>
                    <a:pt x="745401" y="893851"/>
                  </a:lnTo>
                  <a:lnTo>
                    <a:pt x="713016" y="924864"/>
                  </a:lnTo>
                  <a:lnTo>
                    <a:pt x="686498" y="960780"/>
                  </a:lnTo>
                  <a:lnTo>
                    <a:pt x="666610" y="1000836"/>
                  </a:lnTo>
                  <a:lnTo>
                    <a:pt x="654113" y="1044321"/>
                  </a:lnTo>
                  <a:lnTo>
                    <a:pt x="649782" y="1090498"/>
                  </a:lnTo>
                  <a:lnTo>
                    <a:pt x="649782" y="1214183"/>
                  </a:lnTo>
                  <a:lnTo>
                    <a:pt x="651573" y="1222222"/>
                  </a:lnTo>
                  <a:lnTo>
                    <a:pt x="656336" y="1228547"/>
                  </a:lnTo>
                  <a:lnTo>
                    <a:pt x="663168" y="1232700"/>
                  </a:lnTo>
                  <a:lnTo>
                    <a:pt x="671144" y="1234186"/>
                  </a:lnTo>
                  <a:lnTo>
                    <a:pt x="1170838" y="1234186"/>
                  </a:lnTo>
                  <a:lnTo>
                    <a:pt x="1176070" y="1232306"/>
                  </a:lnTo>
                  <a:lnTo>
                    <a:pt x="1183817" y="1224559"/>
                  </a:lnTo>
                  <a:lnTo>
                    <a:pt x="1186434" y="1219314"/>
                  </a:lnTo>
                  <a:lnTo>
                    <a:pt x="1186434" y="1192923"/>
                  </a:lnTo>
                  <a:lnTo>
                    <a:pt x="1186434" y="1090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8369" y="5503590"/>
              <a:ext cx="208684" cy="207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96486" y="5208264"/>
              <a:ext cx="1005840" cy="1122680"/>
            </a:xfrm>
            <a:custGeom>
              <a:avLst/>
              <a:gdLst/>
              <a:ahLst/>
              <a:cxnLst/>
              <a:rect l="l" t="t" r="r" b="b"/>
              <a:pathLst>
                <a:path w="1005840" h="1122679">
                  <a:moveTo>
                    <a:pt x="706856" y="0"/>
                  </a:moveTo>
                  <a:lnTo>
                    <a:pt x="188942" y="0"/>
                  </a:lnTo>
                  <a:lnTo>
                    <a:pt x="188942" y="828035"/>
                  </a:lnTo>
                  <a:lnTo>
                    <a:pt x="0" y="1004618"/>
                  </a:lnTo>
                  <a:lnTo>
                    <a:pt x="115732" y="1122340"/>
                  </a:lnTo>
                  <a:lnTo>
                    <a:pt x="188942" y="1043160"/>
                  </a:lnTo>
                  <a:lnTo>
                    <a:pt x="1005456" y="1043160"/>
                  </a:lnTo>
                  <a:lnTo>
                    <a:pt x="1005456" y="970160"/>
                  </a:lnTo>
                  <a:lnTo>
                    <a:pt x="274196" y="970160"/>
                  </a:lnTo>
                  <a:lnTo>
                    <a:pt x="274196" y="951831"/>
                  </a:lnTo>
                  <a:lnTo>
                    <a:pt x="466267" y="748855"/>
                  </a:lnTo>
                  <a:lnTo>
                    <a:pt x="274196" y="748855"/>
                  </a:lnTo>
                  <a:lnTo>
                    <a:pt x="274196" y="85254"/>
                  </a:lnTo>
                  <a:lnTo>
                    <a:pt x="789925" y="85254"/>
                  </a:lnTo>
                  <a:lnTo>
                    <a:pt x="706856" y="0"/>
                  </a:lnTo>
                  <a:close/>
                </a:path>
                <a:path w="1005840" h="1122679">
                  <a:moveTo>
                    <a:pt x="1005456" y="1043160"/>
                  </a:moveTo>
                  <a:lnTo>
                    <a:pt x="188942" y="1043160"/>
                  </a:lnTo>
                  <a:lnTo>
                    <a:pt x="188942" y="1057404"/>
                  </a:lnTo>
                  <a:lnTo>
                    <a:pt x="1005456" y="1057404"/>
                  </a:lnTo>
                  <a:lnTo>
                    <a:pt x="1005456" y="1043160"/>
                  </a:lnTo>
                  <a:close/>
                </a:path>
                <a:path w="1005840" h="1122679">
                  <a:moveTo>
                    <a:pt x="789925" y="85254"/>
                  </a:moveTo>
                  <a:lnTo>
                    <a:pt x="658154" y="85254"/>
                  </a:lnTo>
                  <a:lnTo>
                    <a:pt x="658154" y="347091"/>
                  </a:lnTo>
                  <a:lnTo>
                    <a:pt x="920097" y="347091"/>
                  </a:lnTo>
                  <a:lnTo>
                    <a:pt x="920097" y="970160"/>
                  </a:lnTo>
                  <a:lnTo>
                    <a:pt x="1005456" y="970160"/>
                  </a:lnTo>
                  <a:lnTo>
                    <a:pt x="1005456" y="306454"/>
                  </a:lnTo>
                  <a:lnTo>
                    <a:pt x="981780" y="282156"/>
                  </a:lnTo>
                  <a:lnTo>
                    <a:pt x="721100" y="282156"/>
                  </a:lnTo>
                  <a:lnTo>
                    <a:pt x="721100" y="138040"/>
                  </a:lnTo>
                  <a:lnTo>
                    <a:pt x="841359" y="138040"/>
                  </a:lnTo>
                  <a:lnTo>
                    <a:pt x="789925" y="85254"/>
                  </a:lnTo>
                  <a:close/>
                </a:path>
                <a:path w="1005840" h="1122679">
                  <a:moveTo>
                    <a:pt x="570805" y="351071"/>
                  </a:moveTo>
                  <a:lnTo>
                    <a:pt x="408257" y="511421"/>
                  </a:lnTo>
                  <a:lnTo>
                    <a:pt x="467222" y="570282"/>
                  </a:lnTo>
                  <a:lnTo>
                    <a:pt x="274196" y="748855"/>
                  </a:lnTo>
                  <a:lnTo>
                    <a:pt x="466267" y="748855"/>
                  </a:lnTo>
                  <a:lnTo>
                    <a:pt x="554572" y="655536"/>
                  </a:lnTo>
                  <a:lnTo>
                    <a:pt x="669620" y="655536"/>
                  </a:lnTo>
                  <a:lnTo>
                    <a:pt x="771897" y="552058"/>
                  </a:lnTo>
                  <a:lnTo>
                    <a:pt x="570805" y="351071"/>
                  </a:lnTo>
                  <a:close/>
                </a:path>
                <a:path w="1005840" h="1122679">
                  <a:moveTo>
                    <a:pt x="669620" y="655536"/>
                  </a:moveTo>
                  <a:lnTo>
                    <a:pt x="554572" y="655536"/>
                  </a:lnTo>
                  <a:lnTo>
                    <a:pt x="611443" y="714397"/>
                  </a:lnTo>
                  <a:lnTo>
                    <a:pt x="669620" y="655536"/>
                  </a:lnTo>
                  <a:close/>
                </a:path>
                <a:path w="1005840" h="1122679">
                  <a:moveTo>
                    <a:pt x="841359" y="138040"/>
                  </a:moveTo>
                  <a:lnTo>
                    <a:pt x="721100" y="138040"/>
                  </a:lnTo>
                  <a:lnTo>
                    <a:pt x="861236" y="282156"/>
                  </a:lnTo>
                  <a:lnTo>
                    <a:pt x="981780" y="282156"/>
                  </a:lnTo>
                  <a:lnTo>
                    <a:pt x="841359" y="138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16098" y="5771293"/>
              <a:ext cx="208632" cy="2063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77331" y="5155477"/>
              <a:ext cx="853440" cy="1118870"/>
            </a:xfrm>
            <a:custGeom>
              <a:avLst/>
              <a:gdLst/>
              <a:ahLst/>
              <a:cxnLst/>
              <a:rect l="l" t="t" r="r" b="b"/>
              <a:pathLst>
                <a:path w="853440" h="1118870">
                  <a:moveTo>
                    <a:pt x="712609" y="366991"/>
                  </a:moveTo>
                  <a:lnTo>
                    <a:pt x="536448" y="366991"/>
                  </a:lnTo>
                  <a:lnTo>
                    <a:pt x="536448" y="432981"/>
                  </a:lnTo>
                  <a:lnTo>
                    <a:pt x="600544" y="432981"/>
                  </a:lnTo>
                  <a:lnTo>
                    <a:pt x="448360" y="584746"/>
                  </a:lnTo>
                  <a:lnTo>
                    <a:pt x="304139" y="442925"/>
                  </a:lnTo>
                  <a:lnTo>
                    <a:pt x="142011" y="604748"/>
                  </a:lnTo>
                  <a:lnTo>
                    <a:pt x="188099" y="650722"/>
                  </a:lnTo>
                  <a:lnTo>
                    <a:pt x="304139" y="536879"/>
                  </a:lnTo>
                  <a:lnTo>
                    <a:pt x="448360" y="678688"/>
                  </a:lnTo>
                  <a:lnTo>
                    <a:pt x="646518" y="480847"/>
                  </a:lnTo>
                  <a:lnTo>
                    <a:pt x="646518" y="542848"/>
                  </a:lnTo>
                  <a:lnTo>
                    <a:pt x="712609" y="542848"/>
                  </a:lnTo>
                  <a:lnTo>
                    <a:pt x="712609" y="366991"/>
                  </a:lnTo>
                  <a:close/>
                </a:path>
                <a:path w="853440" h="1118870">
                  <a:moveTo>
                    <a:pt x="713867" y="876007"/>
                  </a:moveTo>
                  <a:lnTo>
                    <a:pt x="142011" y="876007"/>
                  </a:lnTo>
                  <a:lnTo>
                    <a:pt x="142011" y="942619"/>
                  </a:lnTo>
                  <a:lnTo>
                    <a:pt x="713867" y="942619"/>
                  </a:lnTo>
                  <a:lnTo>
                    <a:pt x="713867" y="876007"/>
                  </a:lnTo>
                  <a:close/>
                </a:path>
                <a:path w="853440" h="1118870">
                  <a:moveTo>
                    <a:pt x="713867" y="744042"/>
                  </a:moveTo>
                  <a:lnTo>
                    <a:pt x="142011" y="744042"/>
                  </a:lnTo>
                  <a:lnTo>
                    <a:pt x="142011" y="810653"/>
                  </a:lnTo>
                  <a:lnTo>
                    <a:pt x="713867" y="810653"/>
                  </a:lnTo>
                  <a:lnTo>
                    <a:pt x="713867" y="744042"/>
                  </a:lnTo>
                  <a:close/>
                </a:path>
                <a:path w="853440" h="1118870">
                  <a:moveTo>
                    <a:pt x="853376" y="216077"/>
                  </a:moveTo>
                  <a:lnTo>
                    <a:pt x="833386" y="196075"/>
                  </a:lnTo>
                  <a:lnTo>
                    <a:pt x="787387" y="150037"/>
                  </a:lnTo>
                  <a:lnTo>
                    <a:pt x="787387" y="262153"/>
                  </a:lnTo>
                  <a:lnTo>
                    <a:pt x="787387" y="1052588"/>
                  </a:lnTo>
                  <a:lnTo>
                    <a:pt x="65976" y="1052588"/>
                  </a:lnTo>
                  <a:lnTo>
                    <a:pt x="65976" y="65989"/>
                  </a:lnTo>
                  <a:lnTo>
                    <a:pt x="591540" y="65989"/>
                  </a:lnTo>
                  <a:lnTo>
                    <a:pt x="591540" y="262153"/>
                  </a:lnTo>
                  <a:lnTo>
                    <a:pt x="787387" y="262153"/>
                  </a:lnTo>
                  <a:lnTo>
                    <a:pt x="787387" y="150037"/>
                  </a:lnTo>
                  <a:lnTo>
                    <a:pt x="749477" y="112077"/>
                  </a:lnTo>
                  <a:lnTo>
                    <a:pt x="741413" y="104013"/>
                  </a:lnTo>
                  <a:lnTo>
                    <a:pt x="741413" y="196075"/>
                  </a:lnTo>
                  <a:lnTo>
                    <a:pt x="657517" y="196075"/>
                  </a:lnTo>
                  <a:lnTo>
                    <a:pt x="657517" y="112077"/>
                  </a:lnTo>
                  <a:lnTo>
                    <a:pt x="741413" y="196075"/>
                  </a:lnTo>
                  <a:lnTo>
                    <a:pt x="741413" y="104013"/>
                  </a:lnTo>
                  <a:lnTo>
                    <a:pt x="703440" y="65989"/>
                  </a:lnTo>
                  <a:lnTo>
                    <a:pt x="637514" y="0"/>
                  </a:lnTo>
                  <a:lnTo>
                    <a:pt x="0" y="0"/>
                  </a:lnTo>
                  <a:lnTo>
                    <a:pt x="0" y="1118577"/>
                  </a:lnTo>
                  <a:lnTo>
                    <a:pt x="853376" y="1118577"/>
                  </a:lnTo>
                  <a:lnTo>
                    <a:pt x="853376" y="1052588"/>
                  </a:lnTo>
                  <a:lnTo>
                    <a:pt x="853376" y="216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390401" y="7259263"/>
            <a:ext cx="2095500" cy="1383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0"/>
              </a:spcBef>
            </a:pPr>
            <a:r>
              <a:rPr sz="1450" spc="5" dirty="0">
                <a:solidFill>
                  <a:srgbClr val="18222D"/>
                </a:solidFill>
                <a:latin typeface="Arial"/>
                <a:cs typeface="Arial"/>
              </a:rPr>
              <a:t>INSTANSI</a:t>
            </a:r>
            <a:r>
              <a:rPr sz="1450" spc="-6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MELAKUKAN </a:t>
            </a:r>
            <a:r>
              <a:rPr sz="1450" spc="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USULAN </a:t>
            </a:r>
            <a:r>
              <a:rPr sz="1450" spc="5" dirty="0">
                <a:solidFill>
                  <a:srgbClr val="18222D"/>
                </a:solidFill>
                <a:latin typeface="Arial"/>
                <a:cs typeface="Arial"/>
              </a:rPr>
              <a:t>KEPADA  MENPANRB </a:t>
            </a:r>
            <a:r>
              <a:rPr sz="1450" spc="15" dirty="0">
                <a:solidFill>
                  <a:srgbClr val="18222D"/>
                </a:solidFill>
                <a:latin typeface="Arial"/>
                <a:cs typeface="Arial"/>
              </a:rPr>
              <a:t>MELALUI  APLKASI.</a:t>
            </a:r>
            <a:endParaRPr sz="1450">
              <a:latin typeface="Arial"/>
              <a:cs typeface="Arial"/>
            </a:endParaRPr>
          </a:p>
          <a:p>
            <a:pPr marL="187325" marR="178435" algn="ctr">
              <a:lnSpc>
                <a:spcPct val="102400"/>
              </a:lnSpc>
            </a:pPr>
            <a:r>
              <a:rPr sz="1450" spc="-30" dirty="0">
                <a:solidFill>
                  <a:srgbClr val="18222D"/>
                </a:solidFill>
                <a:latin typeface="Arial"/>
                <a:cs typeface="Arial"/>
              </a:rPr>
              <a:t>DATA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TIDAK</a:t>
            </a:r>
            <a:r>
              <a:rPr sz="1450" spc="-16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18222D"/>
                </a:solidFill>
                <a:latin typeface="Arial"/>
                <a:cs typeface="Arial"/>
              </a:rPr>
              <a:t>DAPAT 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DIUBAH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50" dirty="0"/>
              <a:t>61</a:t>
            </a:fld>
            <a:endParaRPr spc="50" dirty="0"/>
          </a:p>
        </p:txBody>
      </p:sp>
      <p:sp>
        <p:nvSpPr>
          <p:cNvPr id="19" name="object 19"/>
          <p:cNvSpPr txBox="1"/>
          <p:nvPr/>
        </p:nvSpPr>
        <p:spPr>
          <a:xfrm>
            <a:off x="11663371" y="7240933"/>
            <a:ext cx="2155190" cy="2061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2400"/>
              </a:lnSpc>
              <a:spcBef>
                <a:spcPts val="90"/>
              </a:spcBef>
            </a:pPr>
            <a:r>
              <a:rPr sz="1450" spc="5" dirty="0">
                <a:solidFill>
                  <a:srgbClr val="18222D"/>
                </a:solidFill>
                <a:latin typeface="Arial"/>
                <a:cs typeface="Arial"/>
              </a:rPr>
              <a:t>INSTANSI 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MENGUNGGAH </a:t>
            </a:r>
            <a:r>
              <a:rPr sz="1450" spc="-5" dirty="0">
                <a:solidFill>
                  <a:srgbClr val="18222D"/>
                </a:solidFill>
                <a:latin typeface="Arial"/>
                <a:cs typeface="Arial"/>
              </a:rPr>
              <a:t>SURAT 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USULAN </a:t>
            </a:r>
            <a:r>
              <a:rPr sz="1450" spc="-5" dirty="0">
                <a:solidFill>
                  <a:srgbClr val="18222D"/>
                </a:solidFill>
                <a:latin typeface="Arial"/>
                <a:cs typeface="Arial"/>
              </a:rPr>
              <a:t>YANG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TELAH  </a:t>
            </a:r>
            <a:r>
              <a:rPr sz="1450" spc="5" dirty="0">
                <a:solidFill>
                  <a:srgbClr val="18222D"/>
                </a:solidFill>
                <a:latin typeface="Arial"/>
                <a:cs typeface="Arial"/>
              </a:rPr>
              <a:t>DITANDA-TANGANI</a:t>
            </a:r>
            <a:r>
              <a:rPr sz="1450" spc="-7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PPK  </a:t>
            </a:r>
            <a:r>
              <a:rPr sz="1450" dirty="0">
                <a:solidFill>
                  <a:srgbClr val="18222D"/>
                </a:solidFill>
                <a:latin typeface="Arial"/>
                <a:cs typeface="Arial"/>
              </a:rPr>
              <a:t>BESERTA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LAMPIRAN  USULAN </a:t>
            </a:r>
            <a:r>
              <a:rPr sz="1450" spc="15" dirty="0">
                <a:solidFill>
                  <a:srgbClr val="18222D"/>
                </a:solidFill>
                <a:latin typeface="Arial"/>
                <a:cs typeface="Arial"/>
              </a:rPr>
              <a:t>HASIL </a:t>
            </a:r>
            <a:r>
              <a:rPr sz="1450" dirty="0">
                <a:solidFill>
                  <a:srgbClr val="18222D"/>
                </a:solidFill>
                <a:latin typeface="Arial"/>
                <a:cs typeface="Arial"/>
              </a:rPr>
              <a:t>CETAK  </a:t>
            </a:r>
            <a:r>
              <a:rPr sz="1450" spc="15" dirty="0">
                <a:solidFill>
                  <a:srgbClr val="18222D"/>
                </a:solidFill>
                <a:latin typeface="Arial"/>
                <a:cs typeface="Arial"/>
              </a:rPr>
              <a:t>APLIKASI.</a:t>
            </a:r>
            <a:endParaRPr sz="145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40"/>
              </a:spcBef>
            </a:pPr>
            <a:r>
              <a:rPr sz="1450" spc="-30" dirty="0">
                <a:solidFill>
                  <a:srgbClr val="18222D"/>
                </a:solidFill>
                <a:latin typeface="Arial"/>
                <a:cs typeface="Arial"/>
              </a:rPr>
              <a:t>DATA </a:t>
            </a: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TIDAK</a:t>
            </a:r>
            <a:r>
              <a:rPr sz="1450" spc="-114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18222D"/>
                </a:solidFill>
                <a:latin typeface="Arial"/>
                <a:cs typeface="Arial"/>
              </a:rPr>
              <a:t>DAPAT</a:t>
            </a:r>
            <a:endParaRPr sz="14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45"/>
              </a:spcBef>
            </a:pPr>
            <a:r>
              <a:rPr sz="1450" spc="20" dirty="0">
                <a:solidFill>
                  <a:srgbClr val="18222D"/>
                </a:solidFill>
                <a:latin typeface="Arial"/>
                <a:cs typeface="Arial"/>
              </a:rPr>
              <a:t>DIUBAH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5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0" y="0"/>
                </a:moveTo>
                <a:lnTo>
                  <a:pt x="0" y="11308869"/>
                </a:lnTo>
                <a:lnTo>
                  <a:pt x="20104098" y="11308869"/>
                </a:lnTo>
                <a:lnTo>
                  <a:pt x="20104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073" y="4649370"/>
            <a:ext cx="9732010" cy="1684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850" b="1" spc="-135" dirty="0">
                <a:solidFill>
                  <a:srgbClr val="B9EE69"/>
                </a:solidFill>
                <a:latin typeface="Arial"/>
                <a:cs typeface="Arial"/>
              </a:rPr>
              <a:t>TERIMA</a:t>
            </a:r>
            <a:r>
              <a:rPr sz="10850" b="1" spc="-85" dirty="0">
                <a:solidFill>
                  <a:srgbClr val="B9EE69"/>
                </a:solidFill>
                <a:latin typeface="Arial"/>
                <a:cs typeface="Arial"/>
              </a:rPr>
              <a:t> </a:t>
            </a:r>
            <a:r>
              <a:rPr sz="10850" b="1" spc="-229" dirty="0">
                <a:solidFill>
                  <a:srgbClr val="B9EE69"/>
                </a:solidFill>
                <a:latin typeface="Arial"/>
                <a:cs typeface="Arial"/>
              </a:rPr>
              <a:t>KASIH</a:t>
            </a:r>
            <a:endParaRPr sz="10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8801" y="10616482"/>
            <a:ext cx="3149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45" dirty="0">
                <a:solidFill>
                  <a:srgbClr val="A4A6A4"/>
                </a:solidFill>
                <a:latin typeface="Arial"/>
                <a:cs typeface="Arial"/>
              </a:rPr>
              <a:t>62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" y="1256"/>
            <a:ext cx="20104100" cy="3561079"/>
          </a:xfrm>
          <a:custGeom>
            <a:avLst/>
            <a:gdLst/>
            <a:ahLst/>
            <a:cxnLst/>
            <a:rect l="l" t="t" r="r" b="b"/>
            <a:pathLst>
              <a:path w="20104100" h="3561079">
                <a:moveTo>
                  <a:pt x="20104101" y="0"/>
                </a:moveTo>
                <a:lnTo>
                  <a:pt x="0" y="0"/>
                </a:lnTo>
                <a:lnTo>
                  <a:pt x="68494" y="309492"/>
                </a:lnTo>
                <a:lnTo>
                  <a:pt x="80296" y="346821"/>
                </a:lnTo>
                <a:lnTo>
                  <a:pt x="92806" y="384080"/>
                </a:lnTo>
                <a:lnTo>
                  <a:pt x="106032" y="421260"/>
                </a:lnTo>
                <a:lnTo>
                  <a:pt x="119984" y="458352"/>
                </a:lnTo>
                <a:lnTo>
                  <a:pt x="134669" y="495346"/>
                </a:lnTo>
                <a:lnTo>
                  <a:pt x="150097" y="532235"/>
                </a:lnTo>
                <a:lnTo>
                  <a:pt x="166274" y="569010"/>
                </a:lnTo>
                <a:lnTo>
                  <a:pt x="183211" y="605663"/>
                </a:lnTo>
                <a:lnTo>
                  <a:pt x="200915" y="642183"/>
                </a:lnTo>
                <a:lnTo>
                  <a:pt x="219395" y="678564"/>
                </a:lnTo>
                <a:lnTo>
                  <a:pt x="238659" y="714796"/>
                </a:lnTo>
                <a:lnTo>
                  <a:pt x="258716" y="750870"/>
                </a:lnTo>
                <a:lnTo>
                  <a:pt x="279574" y="786778"/>
                </a:lnTo>
                <a:lnTo>
                  <a:pt x="301242" y="822512"/>
                </a:lnTo>
                <a:lnTo>
                  <a:pt x="323727" y="858061"/>
                </a:lnTo>
                <a:lnTo>
                  <a:pt x="347039" y="893419"/>
                </a:lnTo>
                <a:lnTo>
                  <a:pt x="371186" y="928576"/>
                </a:lnTo>
                <a:lnTo>
                  <a:pt x="396176" y="963523"/>
                </a:lnTo>
                <a:lnTo>
                  <a:pt x="422018" y="998252"/>
                </a:lnTo>
                <a:lnTo>
                  <a:pt x="448720" y="1032754"/>
                </a:lnTo>
                <a:lnTo>
                  <a:pt x="476291" y="1067021"/>
                </a:lnTo>
                <a:lnTo>
                  <a:pt x="504739" y="1101044"/>
                </a:lnTo>
                <a:lnTo>
                  <a:pt x="534072" y="1134813"/>
                </a:lnTo>
                <a:lnTo>
                  <a:pt x="564299" y="1168321"/>
                </a:lnTo>
                <a:lnTo>
                  <a:pt x="595429" y="1201559"/>
                </a:lnTo>
                <a:lnTo>
                  <a:pt x="627469" y="1234518"/>
                </a:lnTo>
                <a:lnTo>
                  <a:pt x="660429" y="1267190"/>
                </a:lnTo>
                <a:lnTo>
                  <a:pt x="694317" y="1299565"/>
                </a:lnTo>
                <a:lnTo>
                  <a:pt x="729140" y="1331635"/>
                </a:lnTo>
                <a:lnTo>
                  <a:pt x="764908" y="1363392"/>
                </a:lnTo>
                <a:lnTo>
                  <a:pt x="801629" y="1394827"/>
                </a:lnTo>
                <a:lnTo>
                  <a:pt x="839312" y="1425930"/>
                </a:lnTo>
                <a:lnTo>
                  <a:pt x="877964" y="1456695"/>
                </a:lnTo>
                <a:lnTo>
                  <a:pt x="917595" y="1487110"/>
                </a:lnTo>
                <a:lnTo>
                  <a:pt x="958212" y="1517169"/>
                </a:lnTo>
                <a:lnTo>
                  <a:pt x="999825" y="1546863"/>
                </a:lnTo>
                <a:lnTo>
                  <a:pt x="1042441" y="1576182"/>
                </a:lnTo>
                <a:lnTo>
                  <a:pt x="1086070" y="1605118"/>
                </a:lnTo>
                <a:lnTo>
                  <a:pt x="1130719" y="1633663"/>
                </a:lnTo>
                <a:lnTo>
                  <a:pt x="1176396" y="1661807"/>
                </a:lnTo>
                <a:lnTo>
                  <a:pt x="1223112" y="1689543"/>
                </a:lnTo>
                <a:lnTo>
                  <a:pt x="1270873" y="1716860"/>
                </a:lnTo>
                <a:lnTo>
                  <a:pt x="1319688" y="1743752"/>
                </a:lnTo>
                <a:lnTo>
                  <a:pt x="1369566" y="1770209"/>
                </a:lnTo>
                <a:lnTo>
                  <a:pt x="1420515" y="1796222"/>
                </a:lnTo>
                <a:lnTo>
                  <a:pt x="1472544" y="1821782"/>
                </a:lnTo>
                <a:lnTo>
                  <a:pt x="1525661" y="1846882"/>
                </a:lnTo>
                <a:lnTo>
                  <a:pt x="1579874" y="1871512"/>
                </a:lnTo>
                <a:lnTo>
                  <a:pt x="1635192" y="1895664"/>
                </a:lnTo>
                <a:lnTo>
                  <a:pt x="1691623" y="1919329"/>
                </a:lnTo>
                <a:lnTo>
                  <a:pt x="1749177" y="1942498"/>
                </a:lnTo>
                <a:lnTo>
                  <a:pt x="1807860" y="1965163"/>
                </a:lnTo>
                <a:lnTo>
                  <a:pt x="1867682" y="1987315"/>
                </a:lnTo>
                <a:lnTo>
                  <a:pt x="1928651" y="2008946"/>
                </a:lnTo>
                <a:lnTo>
                  <a:pt x="1990776" y="2030046"/>
                </a:lnTo>
                <a:lnTo>
                  <a:pt x="2054064" y="2050607"/>
                </a:lnTo>
                <a:lnTo>
                  <a:pt x="2097239" y="2064391"/>
                </a:lnTo>
                <a:lnTo>
                  <a:pt x="2140837" y="2077846"/>
                </a:lnTo>
                <a:lnTo>
                  <a:pt x="2184848" y="2090973"/>
                </a:lnTo>
                <a:lnTo>
                  <a:pt x="2229260" y="2103770"/>
                </a:lnTo>
                <a:lnTo>
                  <a:pt x="2274064" y="2116236"/>
                </a:lnTo>
                <a:lnTo>
                  <a:pt x="2319249" y="2128372"/>
                </a:lnTo>
                <a:lnTo>
                  <a:pt x="2364804" y="2140176"/>
                </a:lnTo>
                <a:lnTo>
                  <a:pt x="2410718" y="2151649"/>
                </a:lnTo>
                <a:lnTo>
                  <a:pt x="2456981" y="2162789"/>
                </a:lnTo>
                <a:lnTo>
                  <a:pt x="2503583" y="2173596"/>
                </a:lnTo>
                <a:lnTo>
                  <a:pt x="2550512" y="2184069"/>
                </a:lnTo>
                <a:lnTo>
                  <a:pt x="2597758" y="2194208"/>
                </a:lnTo>
                <a:lnTo>
                  <a:pt x="2645311" y="2204011"/>
                </a:lnTo>
                <a:lnTo>
                  <a:pt x="2693159" y="2213480"/>
                </a:lnTo>
                <a:lnTo>
                  <a:pt x="2741293" y="2222612"/>
                </a:lnTo>
                <a:lnTo>
                  <a:pt x="2789701" y="2231408"/>
                </a:lnTo>
                <a:lnTo>
                  <a:pt x="2838373" y="2239866"/>
                </a:lnTo>
                <a:lnTo>
                  <a:pt x="2887298" y="2247987"/>
                </a:lnTo>
                <a:lnTo>
                  <a:pt x="2936466" y="2255769"/>
                </a:lnTo>
                <a:lnTo>
                  <a:pt x="2985866" y="2263213"/>
                </a:lnTo>
                <a:lnTo>
                  <a:pt x="3035488" y="2270316"/>
                </a:lnTo>
                <a:lnTo>
                  <a:pt x="3085320" y="2277080"/>
                </a:lnTo>
                <a:lnTo>
                  <a:pt x="3135353" y="2283503"/>
                </a:lnTo>
                <a:lnTo>
                  <a:pt x="3185575" y="2289584"/>
                </a:lnTo>
                <a:lnTo>
                  <a:pt x="3235976" y="2295324"/>
                </a:lnTo>
                <a:lnTo>
                  <a:pt x="3286546" y="2300721"/>
                </a:lnTo>
                <a:lnTo>
                  <a:pt x="3337273" y="2305775"/>
                </a:lnTo>
                <a:lnTo>
                  <a:pt x="3388147" y="2310485"/>
                </a:lnTo>
                <a:lnTo>
                  <a:pt x="3439158" y="2314851"/>
                </a:lnTo>
                <a:lnTo>
                  <a:pt x="3490294" y="2318872"/>
                </a:lnTo>
                <a:lnTo>
                  <a:pt x="3541546" y="2322548"/>
                </a:lnTo>
                <a:lnTo>
                  <a:pt x="3592903" y="2325878"/>
                </a:lnTo>
                <a:lnTo>
                  <a:pt x="3644353" y="2328861"/>
                </a:lnTo>
                <a:lnTo>
                  <a:pt x="3695887" y="2331497"/>
                </a:lnTo>
                <a:lnTo>
                  <a:pt x="3747494" y="2333785"/>
                </a:lnTo>
                <a:lnTo>
                  <a:pt x="3799162" y="2335725"/>
                </a:lnTo>
                <a:lnTo>
                  <a:pt x="3850883" y="2337316"/>
                </a:lnTo>
                <a:lnTo>
                  <a:pt x="3902644" y="2338557"/>
                </a:lnTo>
                <a:lnTo>
                  <a:pt x="3954435" y="2339448"/>
                </a:lnTo>
                <a:lnTo>
                  <a:pt x="4006246" y="2339989"/>
                </a:lnTo>
                <a:lnTo>
                  <a:pt x="4058066" y="2340178"/>
                </a:lnTo>
                <a:lnTo>
                  <a:pt x="4109885" y="2340016"/>
                </a:lnTo>
                <a:lnTo>
                  <a:pt x="4161691" y="2339501"/>
                </a:lnTo>
                <a:lnTo>
                  <a:pt x="4213475" y="2338633"/>
                </a:lnTo>
                <a:lnTo>
                  <a:pt x="4265225" y="2337411"/>
                </a:lnTo>
                <a:lnTo>
                  <a:pt x="4316931" y="2335835"/>
                </a:lnTo>
                <a:lnTo>
                  <a:pt x="4368582" y="2333905"/>
                </a:lnTo>
                <a:lnTo>
                  <a:pt x="4420168" y="2331619"/>
                </a:lnTo>
                <a:lnTo>
                  <a:pt x="4471678" y="2328976"/>
                </a:lnTo>
                <a:lnTo>
                  <a:pt x="4523102" y="2325978"/>
                </a:lnTo>
                <a:lnTo>
                  <a:pt x="4574428" y="2322622"/>
                </a:lnTo>
                <a:lnTo>
                  <a:pt x="4625647" y="2318909"/>
                </a:lnTo>
                <a:lnTo>
                  <a:pt x="4676747" y="2314837"/>
                </a:lnTo>
                <a:lnTo>
                  <a:pt x="4727718" y="2310407"/>
                </a:lnTo>
                <a:lnTo>
                  <a:pt x="4778549" y="2305616"/>
                </a:lnTo>
                <a:lnTo>
                  <a:pt x="4829231" y="2300466"/>
                </a:lnTo>
                <a:lnTo>
                  <a:pt x="4879751" y="2294956"/>
                </a:lnTo>
                <a:lnTo>
                  <a:pt x="4930100" y="2289084"/>
                </a:lnTo>
                <a:lnTo>
                  <a:pt x="4980266" y="2282850"/>
                </a:lnTo>
                <a:lnTo>
                  <a:pt x="5030240" y="2276253"/>
                </a:lnTo>
                <a:lnTo>
                  <a:pt x="5080011" y="2269294"/>
                </a:lnTo>
                <a:lnTo>
                  <a:pt x="5129567" y="2261971"/>
                </a:lnTo>
                <a:lnTo>
                  <a:pt x="5178899" y="2254284"/>
                </a:lnTo>
                <a:lnTo>
                  <a:pt x="5227996" y="2246233"/>
                </a:lnTo>
                <a:lnTo>
                  <a:pt x="5276847" y="2237816"/>
                </a:lnTo>
                <a:lnTo>
                  <a:pt x="5325441" y="2229033"/>
                </a:lnTo>
                <a:lnTo>
                  <a:pt x="5373768" y="2219883"/>
                </a:lnTo>
                <a:lnTo>
                  <a:pt x="5421818" y="2210367"/>
                </a:lnTo>
                <a:lnTo>
                  <a:pt x="5520588" y="2189858"/>
                </a:lnTo>
                <a:lnTo>
                  <a:pt x="5571243" y="2178863"/>
                </a:lnTo>
                <a:lnTo>
                  <a:pt x="5621558" y="2167515"/>
                </a:lnTo>
                <a:lnTo>
                  <a:pt x="5671548" y="2155829"/>
                </a:lnTo>
                <a:lnTo>
                  <a:pt x="5721228" y="2143823"/>
                </a:lnTo>
                <a:lnTo>
                  <a:pt x="5770613" y="2131513"/>
                </a:lnTo>
                <a:lnTo>
                  <a:pt x="5819718" y="2118915"/>
                </a:lnTo>
                <a:lnTo>
                  <a:pt x="5868557" y="2106047"/>
                </a:lnTo>
                <a:lnTo>
                  <a:pt x="5917146" y="2092924"/>
                </a:lnTo>
                <a:lnTo>
                  <a:pt x="5965499" y="2079563"/>
                </a:lnTo>
                <a:lnTo>
                  <a:pt x="6013632" y="2065982"/>
                </a:lnTo>
                <a:lnTo>
                  <a:pt x="6061559" y="2052195"/>
                </a:lnTo>
                <a:lnTo>
                  <a:pt x="6109295" y="2038221"/>
                </a:lnTo>
                <a:lnTo>
                  <a:pt x="6204254" y="2009775"/>
                </a:lnTo>
                <a:lnTo>
                  <a:pt x="6298628" y="1980775"/>
                </a:lnTo>
                <a:lnTo>
                  <a:pt x="6439354" y="1936527"/>
                </a:lnTo>
                <a:lnTo>
                  <a:pt x="6812558" y="1817305"/>
                </a:lnTo>
                <a:lnTo>
                  <a:pt x="6906035" y="1787938"/>
                </a:lnTo>
                <a:lnTo>
                  <a:pt x="6999820" y="1759011"/>
                </a:lnTo>
                <a:lnTo>
                  <a:pt x="7094034" y="1730657"/>
                </a:lnTo>
                <a:lnTo>
                  <a:pt x="7141338" y="1716736"/>
                </a:lnTo>
                <a:lnTo>
                  <a:pt x="7188794" y="1703008"/>
                </a:lnTo>
                <a:lnTo>
                  <a:pt x="7236417" y="1689490"/>
                </a:lnTo>
                <a:lnTo>
                  <a:pt x="7284221" y="1676198"/>
                </a:lnTo>
                <a:lnTo>
                  <a:pt x="7332221" y="1663148"/>
                </a:lnTo>
                <a:lnTo>
                  <a:pt x="7380433" y="1650358"/>
                </a:lnTo>
                <a:lnTo>
                  <a:pt x="7428871" y="1637843"/>
                </a:lnTo>
                <a:lnTo>
                  <a:pt x="7477549" y="1625620"/>
                </a:lnTo>
                <a:lnTo>
                  <a:pt x="7526484" y="1613707"/>
                </a:lnTo>
                <a:lnTo>
                  <a:pt x="7575689" y="1602119"/>
                </a:lnTo>
                <a:lnTo>
                  <a:pt x="7625180" y="1590872"/>
                </a:lnTo>
                <a:lnTo>
                  <a:pt x="7674971" y="1579985"/>
                </a:lnTo>
                <a:lnTo>
                  <a:pt x="7725078" y="1569472"/>
                </a:lnTo>
                <a:lnTo>
                  <a:pt x="7775516" y="1559351"/>
                </a:lnTo>
                <a:lnTo>
                  <a:pt x="7826298" y="1549638"/>
                </a:lnTo>
                <a:lnTo>
                  <a:pt x="7877441" y="1540351"/>
                </a:lnTo>
                <a:lnTo>
                  <a:pt x="7928958" y="1531504"/>
                </a:lnTo>
                <a:lnTo>
                  <a:pt x="7980866" y="1523115"/>
                </a:lnTo>
                <a:lnTo>
                  <a:pt x="8082655" y="1507801"/>
                </a:lnTo>
                <a:lnTo>
                  <a:pt x="8132459" y="1500873"/>
                </a:lnTo>
                <a:lnTo>
                  <a:pt x="8182572" y="1494417"/>
                </a:lnTo>
                <a:lnTo>
                  <a:pt x="8232973" y="1488432"/>
                </a:lnTo>
                <a:lnTo>
                  <a:pt x="8283643" y="1482916"/>
                </a:lnTo>
                <a:lnTo>
                  <a:pt x="8334561" y="1477868"/>
                </a:lnTo>
                <a:lnTo>
                  <a:pt x="8385709" y="1473286"/>
                </a:lnTo>
                <a:lnTo>
                  <a:pt x="8437066" y="1469170"/>
                </a:lnTo>
                <a:lnTo>
                  <a:pt x="8488612" y="1465518"/>
                </a:lnTo>
                <a:lnTo>
                  <a:pt x="8540328" y="1462329"/>
                </a:lnTo>
                <a:lnTo>
                  <a:pt x="8592195" y="1459602"/>
                </a:lnTo>
                <a:lnTo>
                  <a:pt x="8644191" y="1457335"/>
                </a:lnTo>
                <a:lnTo>
                  <a:pt x="8696298" y="1455527"/>
                </a:lnTo>
                <a:lnTo>
                  <a:pt x="8748496" y="1454177"/>
                </a:lnTo>
                <a:lnTo>
                  <a:pt x="8800765" y="1453283"/>
                </a:lnTo>
                <a:lnTo>
                  <a:pt x="8853085" y="1452844"/>
                </a:lnTo>
                <a:lnTo>
                  <a:pt x="8905437" y="1452860"/>
                </a:lnTo>
                <a:lnTo>
                  <a:pt x="8957800" y="1453328"/>
                </a:lnTo>
                <a:lnTo>
                  <a:pt x="9010155" y="1454247"/>
                </a:lnTo>
                <a:lnTo>
                  <a:pt x="9062482" y="1455617"/>
                </a:lnTo>
                <a:lnTo>
                  <a:pt x="9114762" y="1457435"/>
                </a:lnTo>
                <a:lnTo>
                  <a:pt x="9166975" y="1459701"/>
                </a:lnTo>
                <a:lnTo>
                  <a:pt x="9219100" y="1462414"/>
                </a:lnTo>
                <a:lnTo>
                  <a:pt x="9271118" y="1465571"/>
                </a:lnTo>
                <a:lnTo>
                  <a:pt x="9323010" y="1469172"/>
                </a:lnTo>
                <a:lnTo>
                  <a:pt x="9374756" y="1473216"/>
                </a:lnTo>
                <a:lnTo>
                  <a:pt x="9426335" y="1477700"/>
                </a:lnTo>
                <a:lnTo>
                  <a:pt x="9477728" y="1482625"/>
                </a:lnTo>
                <a:lnTo>
                  <a:pt x="9528916" y="1487989"/>
                </a:lnTo>
                <a:lnTo>
                  <a:pt x="9579878" y="1493789"/>
                </a:lnTo>
                <a:lnTo>
                  <a:pt x="9630595" y="1500026"/>
                </a:lnTo>
                <a:lnTo>
                  <a:pt x="9681047" y="1506698"/>
                </a:lnTo>
                <a:lnTo>
                  <a:pt x="9731214" y="1513804"/>
                </a:lnTo>
                <a:lnTo>
                  <a:pt x="9781077" y="1521341"/>
                </a:lnTo>
                <a:lnTo>
                  <a:pt x="9830615" y="1529310"/>
                </a:lnTo>
                <a:lnTo>
                  <a:pt x="9879809" y="1537708"/>
                </a:lnTo>
                <a:lnTo>
                  <a:pt x="9928640" y="1546535"/>
                </a:lnTo>
                <a:lnTo>
                  <a:pt x="9977087" y="1555789"/>
                </a:lnTo>
                <a:lnTo>
                  <a:pt x="10025131" y="1565469"/>
                </a:lnTo>
                <a:lnTo>
                  <a:pt x="10072751" y="1575574"/>
                </a:lnTo>
                <a:lnTo>
                  <a:pt x="10119929" y="1586102"/>
                </a:lnTo>
                <a:lnTo>
                  <a:pt x="10166644" y="1597052"/>
                </a:lnTo>
                <a:lnTo>
                  <a:pt x="10212877" y="1608423"/>
                </a:lnTo>
                <a:lnTo>
                  <a:pt x="10258608" y="1620214"/>
                </a:lnTo>
                <a:lnTo>
                  <a:pt x="10303816" y="1632422"/>
                </a:lnTo>
                <a:lnTo>
                  <a:pt x="10348484" y="1645048"/>
                </a:lnTo>
                <a:lnTo>
                  <a:pt x="10392589" y="1658090"/>
                </a:lnTo>
                <a:lnTo>
                  <a:pt x="10436114" y="1671546"/>
                </a:lnTo>
                <a:lnTo>
                  <a:pt x="10479037" y="1685415"/>
                </a:lnTo>
                <a:lnTo>
                  <a:pt x="10521340" y="1699696"/>
                </a:lnTo>
                <a:lnTo>
                  <a:pt x="10563002" y="1714388"/>
                </a:lnTo>
                <a:lnTo>
                  <a:pt x="10657678" y="1749158"/>
                </a:lnTo>
                <a:lnTo>
                  <a:pt x="10710236" y="1769319"/>
                </a:lnTo>
                <a:lnTo>
                  <a:pt x="10761717" y="1789954"/>
                </a:lnTo>
                <a:lnTo>
                  <a:pt x="10812161" y="1811048"/>
                </a:lnTo>
                <a:lnTo>
                  <a:pt x="10861604" y="1832584"/>
                </a:lnTo>
                <a:lnTo>
                  <a:pt x="10910086" y="1854546"/>
                </a:lnTo>
                <a:lnTo>
                  <a:pt x="10957645" y="1876917"/>
                </a:lnTo>
                <a:lnTo>
                  <a:pt x="11004318" y="1899681"/>
                </a:lnTo>
                <a:lnTo>
                  <a:pt x="11050145" y="1922822"/>
                </a:lnTo>
                <a:lnTo>
                  <a:pt x="11095164" y="1946323"/>
                </a:lnTo>
                <a:lnTo>
                  <a:pt x="11139413" y="1970169"/>
                </a:lnTo>
                <a:lnTo>
                  <a:pt x="11182929" y="1994341"/>
                </a:lnTo>
                <a:lnTo>
                  <a:pt x="11225753" y="2018825"/>
                </a:lnTo>
                <a:lnTo>
                  <a:pt x="11267921" y="2043604"/>
                </a:lnTo>
                <a:lnTo>
                  <a:pt x="11309472" y="2068661"/>
                </a:lnTo>
                <a:lnTo>
                  <a:pt x="11350445" y="2093980"/>
                </a:lnTo>
                <a:lnTo>
                  <a:pt x="11390878" y="2119544"/>
                </a:lnTo>
                <a:lnTo>
                  <a:pt x="11430809" y="2145338"/>
                </a:lnTo>
                <a:lnTo>
                  <a:pt x="11470276" y="2171345"/>
                </a:lnTo>
                <a:lnTo>
                  <a:pt x="11509318" y="2197548"/>
                </a:lnTo>
                <a:lnTo>
                  <a:pt x="11547974" y="2223931"/>
                </a:lnTo>
                <a:lnTo>
                  <a:pt x="11586280" y="2250478"/>
                </a:lnTo>
                <a:lnTo>
                  <a:pt x="11624276" y="2277172"/>
                </a:lnTo>
                <a:lnTo>
                  <a:pt x="11662000" y="2303998"/>
                </a:lnTo>
                <a:lnTo>
                  <a:pt x="11736786" y="2357975"/>
                </a:lnTo>
                <a:lnTo>
                  <a:pt x="11847882" y="2439515"/>
                </a:lnTo>
                <a:lnTo>
                  <a:pt x="11995599" y="2548614"/>
                </a:lnTo>
                <a:lnTo>
                  <a:pt x="12069971" y="2603033"/>
                </a:lnTo>
                <a:lnTo>
                  <a:pt x="12145093" y="2657188"/>
                </a:lnTo>
                <a:lnTo>
                  <a:pt x="12183032" y="2684127"/>
                </a:lnTo>
                <a:lnTo>
                  <a:pt x="12221273" y="2710950"/>
                </a:lnTo>
                <a:lnTo>
                  <a:pt x="12259856" y="2737643"/>
                </a:lnTo>
                <a:lnTo>
                  <a:pt x="12298817" y="2764188"/>
                </a:lnTo>
                <a:lnTo>
                  <a:pt x="12338196" y="2790569"/>
                </a:lnTo>
                <a:lnTo>
                  <a:pt x="12378031" y="2816770"/>
                </a:lnTo>
                <a:lnTo>
                  <a:pt x="12418361" y="2842774"/>
                </a:lnTo>
                <a:lnTo>
                  <a:pt x="12459222" y="2868565"/>
                </a:lnTo>
                <a:lnTo>
                  <a:pt x="12500655" y="2894127"/>
                </a:lnTo>
                <a:lnTo>
                  <a:pt x="12542697" y="2919443"/>
                </a:lnTo>
                <a:lnTo>
                  <a:pt x="12585386" y="2944496"/>
                </a:lnTo>
                <a:lnTo>
                  <a:pt x="12628761" y="2969271"/>
                </a:lnTo>
                <a:lnTo>
                  <a:pt x="12672860" y="2993751"/>
                </a:lnTo>
                <a:lnTo>
                  <a:pt x="12717721" y="3017920"/>
                </a:lnTo>
                <a:lnTo>
                  <a:pt x="12763383" y="3041761"/>
                </a:lnTo>
                <a:lnTo>
                  <a:pt x="12809884" y="3065258"/>
                </a:lnTo>
                <a:lnTo>
                  <a:pt x="12857263" y="3088394"/>
                </a:lnTo>
                <a:lnTo>
                  <a:pt x="12905557" y="3111154"/>
                </a:lnTo>
                <a:lnTo>
                  <a:pt x="12944451" y="3128211"/>
                </a:lnTo>
                <a:lnTo>
                  <a:pt x="12983918" y="3144959"/>
                </a:lnTo>
                <a:lnTo>
                  <a:pt x="13023945" y="3161394"/>
                </a:lnTo>
                <a:lnTo>
                  <a:pt x="13064520" y="3177517"/>
                </a:lnTo>
                <a:lnTo>
                  <a:pt x="13105631" y="3193326"/>
                </a:lnTo>
                <a:lnTo>
                  <a:pt x="13147268" y="3208820"/>
                </a:lnTo>
                <a:lnTo>
                  <a:pt x="13189416" y="3223997"/>
                </a:lnTo>
                <a:lnTo>
                  <a:pt x="13232065" y="3238857"/>
                </a:lnTo>
                <a:lnTo>
                  <a:pt x="13275203" y="3253398"/>
                </a:lnTo>
                <a:lnTo>
                  <a:pt x="13318818" y="3267620"/>
                </a:lnTo>
                <a:lnTo>
                  <a:pt x="13362897" y="3281520"/>
                </a:lnTo>
                <a:lnTo>
                  <a:pt x="13407429" y="3295097"/>
                </a:lnTo>
                <a:lnTo>
                  <a:pt x="13452402" y="3308352"/>
                </a:lnTo>
                <a:lnTo>
                  <a:pt x="13497804" y="3321281"/>
                </a:lnTo>
                <a:lnTo>
                  <a:pt x="13543623" y="3333885"/>
                </a:lnTo>
                <a:lnTo>
                  <a:pt x="13589847" y="3346162"/>
                </a:lnTo>
                <a:lnTo>
                  <a:pt x="13636465" y="3358110"/>
                </a:lnTo>
                <a:lnTo>
                  <a:pt x="13683463" y="3369729"/>
                </a:lnTo>
                <a:lnTo>
                  <a:pt x="13730830" y="3381017"/>
                </a:lnTo>
                <a:lnTo>
                  <a:pt x="13778555" y="3391974"/>
                </a:lnTo>
                <a:lnTo>
                  <a:pt x="13826625" y="3402597"/>
                </a:lnTo>
                <a:lnTo>
                  <a:pt x="13875029" y="3412886"/>
                </a:lnTo>
                <a:lnTo>
                  <a:pt x="13923754" y="3422840"/>
                </a:lnTo>
                <a:lnTo>
                  <a:pt x="13972788" y="3432457"/>
                </a:lnTo>
                <a:lnTo>
                  <a:pt x="14022120" y="3441737"/>
                </a:lnTo>
                <a:lnTo>
                  <a:pt x="14071738" y="3450677"/>
                </a:lnTo>
                <a:lnTo>
                  <a:pt x="14121630" y="3459277"/>
                </a:lnTo>
                <a:lnTo>
                  <a:pt x="14171783" y="3467536"/>
                </a:lnTo>
                <a:lnTo>
                  <a:pt x="14222186" y="3475452"/>
                </a:lnTo>
                <a:lnTo>
                  <a:pt x="14272826" y="3483025"/>
                </a:lnTo>
                <a:lnTo>
                  <a:pt x="14323693" y="3490252"/>
                </a:lnTo>
                <a:lnTo>
                  <a:pt x="14374774" y="3497133"/>
                </a:lnTo>
                <a:lnTo>
                  <a:pt x="14426057" y="3503667"/>
                </a:lnTo>
                <a:lnTo>
                  <a:pt x="14477529" y="3509853"/>
                </a:lnTo>
                <a:lnTo>
                  <a:pt x="14529180" y="3515688"/>
                </a:lnTo>
                <a:lnTo>
                  <a:pt x="14580997" y="3521173"/>
                </a:lnTo>
                <a:lnTo>
                  <a:pt x="14632969" y="3526306"/>
                </a:lnTo>
                <a:lnTo>
                  <a:pt x="14685082" y="3531085"/>
                </a:lnTo>
                <a:lnTo>
                  <a:pt x="14737327" y="3535510"/>
                </a:lnTo>
                <a:lnTo>
                  <a:pt x="14789689" y="3539579"/>
                </a:lnTo>
                <a:lnTo>
                  <a:pt x="14842158" y="3543292"/>
                </a:lnTo>
                <a:lnTo>
                  <a:pt x="14894722" y="3546646"/>
                </a:lnTo>
                <a:lnTo>
                  <a:pt x="14947368" y="3549641"/>
                </a:lnTo>
                <a:lnTo>
                  <a:pt x="15000085" y="3552275"/>
                </a:lnTo>
                <a:lnTo>
                  <a:pt x="15052860" y="3554548"/>
                </a:lnTo>
                <a:lnTo>
                  <a:pt x="15105682" y="3556458"/>
                </a:lnTo>
                <a:lnTo>
                  <a:pt x="15158540" y="3558004"/>
                </a:lnTo>
                <a:lnTo>
                  <a:pt x="15211420" y="3559185"/>
                </a:lnTo>
                <a:lnTo>
                  <a:pt x="15264311" y="3560000"/>
                </a:lnTo>
                <a:lnTo>
                  <a:pt x="15317201" y="3560446"/>
                </a:lnTo>
                <a:lnTo>
                  <a:pt x="15370078" y="3560524"/>
                </a:lnTo>
                <a:lnTo>
                  <a:pt x="15422930" y="3560232"/>
                </a:lnTo>
                <a:lnTo>
                  <a:pt x="15475745" y="3559569"/>
                </a:lnTo>
                <a:lnTo>
                  <a:pt x="15528512" y="3558533"/>
                </a:lnTo>
                <a:lnTo>
                  <a:pt x="15581218" y="3557124"/>
                </a:lnTo>
                <a:lnTo>
                  <a:pt x="15633851" y="3555340"/>
                </a:lnTo>
                <a:lnTo>
                  <a:pt x="15686400" y="3553180"/>
                </a:lnTo>
                <a:lnTo>
                  <a:pt x="15738852" y="3550643"/>
                </a:lnTo>
                <a:lnTo>
                  <a:pt x="15791195" y="3547728"/>
                </a:lnTo>
                <a:lnTo>
                  <a:pt x="15843419" y="3544433"/>
                </a:lnTo>
                <a:lnTo>
                  <a:pt x="15895509" y="3540758"/>
                </a:lnTo>
                <a:lnTo>
                  <a:pt x="15947456" y="3536700"/>
                </a:lnTo>
                <a:lnTo>
                  <a:pt x="15999246" y="3532259"/>
                </a:lnTo>
                <a:lnTo>
                  <a:pt x="16050868" y="3527434"/>
                </a:lnTo>
                <a:lnTo>
                  <a:pt x="16102310" y="3522224"/>
                </a:lnTo>
                <a:lnTo>
                  <a:pt x="16153560" y="3516627"/>
                </a:lnTo>
                <a:lnTo>
                  <a:pt x="16204606" y="3510642"/>
                </a:lnTo>
                <a:lnTo>
                  <a:pt x="16255436" y="3504268"/>
                </a:lnTo>
                <a:lnTo>
                  <a:pt x="16306038" y="3497503"/>
                </a:lnTo>
                <a:lnTo>
                  <a:pt x="16356400" y="3490348"/>
                </a:lnTo>
                <a:lnTo>
                  <a:pt x="16406511" y="3482799"/>
                </a:lnTo>
                <a:lnTo>
                  <a:pt x="16456358" y="3474857"/>
                </a:lnTo>
                <a:lnTo>
                  <a:pt x="16505929" y="3466520"/>
                </a:lnTo>
                <a:lnTo>
                  <a:pt x="16557070" y="3457184"/>
                </a:lnTo>
                <a:lnTo>
                  <a:pt x="16607884" y="3447467"/>
                </a:lnTo>
                <a:lnTo>
                  <a:pt x="16658385" y="3437388"/>
                </a:lnTo>
                <a:lnTo>
                  <a:pt x="16708590" y="3426963"/>
                </a:lnTo>
                <a:lnTo>
                  <a:pt x="16758515" y="3416213"/>
                </a:lnTo>
                <a:lnTo>
                  <a:pt x="16808176" y="3405154"/>
                </a:lnTo>
                <a:lnTo>
                  <a:pt x="16857589" y="3393805"/>
                </a:lnTo>
                <a:lnTo>
                  <a:pt x="16906770" y="3382184"/>
                </a:lnTo>
                <a:lnTo>
                  <a:pt x="16955735" y="3370310"/>
                </a:lnTo>
                <a:lnTo>
                  <a:pt x="17004500" y="3358200"/>
                </a:lnTo>
                <a:lnTo>
                  <a:pt x="17053081" y="3345873"/>
                </a:lnTo>
                <a:lnTo>
                  <a:pt x="17101494" y="3333346"/>
                </a:lnTo>
                <a:lnTo>
                  <a:pt x="17197880" y="3307769"/>
                </a:lnTo>
                <a:lnTo>
                  <a:pt x="17293787" y="3281612"/>
                </a:lnTo>
                <a:lnTo>
                  <a:pt x="17437029" y="3241612"/>
                </a:lnTo>
                <a:lnTo>
                  <a:pt x="17770616" y="3147245"/>
                </a:lnTo>
                <a:lnTo>
                  <a:pt x="17866338" y="3120673"/>
                </a:lnTo>
                <a:lnTo>
                  <a:pt x="17962478" y="3094540"/>
                </a:lnTo>
                <a:lnTo>
                  <a:pt x="18059165" y="3068992"/>
                </a:lnTo>
                <a:lnTo>
                  <a:pt x="18107753" y="3056483"/>
                </a:lnTo>
                <a:lnTo>
                  <a:pt x="18156525" y="3044174"/>
                </a:lnTo>
                <a:lnTo>
                  <a:pt x="18205498" y="3032085"/>
                </a:lnTo>
                <a:lnTo>
                  <a:pt x="18254688" y="3020233"/>
                </a:lnTo>
                <a:lnTo>
                  <a:pt x="18304110" y="3008636"/>
                </a:lnTo>
                <a:lnTo>
                  <a:pt x="18353781" y="2997313"/>
                </a:lnTo>
                <a:lnTo>
                  <a:pt x="18403717" y="2986281"/>
                </a:lnTo>
                <a:lnTo>
                  <a:pt x="18453934" y="2975560"/>
                </a:lnTo>
                <a:lnTo>
                  <a:pt x="18504447" y="2965166"/>
                </a:lnTo>
                <a:lnTo>
                  <a:pt x="18555273" y="2955119"/>
                </a:lnTo>
                <a:lnTo>
                  <a:pt x="18606428" y="2945436"/>
                </a:lnTo>
                <a:lnTo>
                  <a:pt x="18657928" y="2936136"/>
                </a:lnTo>
                <a:lnTo>
                  <a:pt x="18709789" y="2927236"/>
                </a:lnTo>
                <a:lnTo>
                  <a:pt x="18762026" y="2918756"/>
                </a:lnTo>
                <a:lnTo>
                  <a:pt x="18812190" y="2911757"/>
                </a:lnTo>
                <a:lnTo>
                  <a:pt x="18862584" y="2905186"/>
                </a:lnTo>
                <a:lnTo>
                  <a:pt x="18913193" y="2899041"/>
                </a:lnTo>
                <a:lnTo>
                  <a:pt x="18964004" y="2893321"/>
                </a:lnTo>
                <a:lnTo>
                  <a:pt x="19015002" y="2888025"/>
                </a:lnTo>
                <a:lnTo>
                  <a:pt x="19066174" y="2883151"/>
                </a:lnTo>
                <a:lnTo>
                  <a:pt x="19117503" y="2878698"/>
                </a:lnTo>
                <a:lnTo>
                  <a:pt x="19168978" y="2874666"/>
                </a:lnTo>
                <a:lnTo>
                  <a:pt x="19220582" y="2871053"/>
                </a:lnTo>
                <a:lnTo>
                  <a:pt x="19272303" y="2867858"/>
                </a:lnTo>
                <a:lnTo>
                  <a:pt x="19324126" y="2865079"/>
                </a:lnTo>
                <a:lnTo>
                  <a:pt x="19376036" y="2862716"/>
                </a:lnTo>
                <a:lnTo>
                  <a:pt x="19428020" y="2860767"/>
                </a:lnTo>
                <a:lnTo>
                  <a:pt x="19480063" y="2859231"/>
                </a:lnTo>
                <a:lnTo>
                  <a:pt x="19532151" y="2858107"/>
                </a:lnTo>
                <a:lnTo>
                  <a:pt x="19584269" y="2857394"/>
                </a:lnTo>
                <a:lnTo>
                  <a:pt x="19636404" y="2857090"/>
                </a:lnTo>
                <a:lnTo>
                  <a:pt x="19688542" y="2857195"/>
                </a:lnTo>
                <a:lnTo>
                  <a:pt x="19740667" y="2857707"/>
                </a:lnTo>
                <a:lnTo>
                  <a:pt x="19792767" y="2858625"/>
                </a:lnTo>
                <a:lnTo>
                  <a:pt x="19844826" y="2859948"/>
                </a:lnTo>
                <a:lnTo>
                  <a:pt x="19896830" y="2861675"/>
                </a:lnTo>
                <a:lnTo>
                  <a:pt x="20104101" y="2875186"/>
                </a:lnTo>
                <a:lnTo>
                  <a:pt x="20104101" y="0"/>
                </a:lnTo>
                <a:close/>
              </a:path>
            </a:pathLst>
          </a:custGeom>
          <a:solidFill>
            <a:srgbClr val="89C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49602"/>
            <a:ext cx="20104100" cy="3561079"/>
          </a:xfrm>
          <a:custGeom>
            <a:avLst/>
            <a:gdLst/>
            <a:ahLst/>
            <a:cxnLst/>
            <a:rect l="l" t="t" r="r" b="b"/>
            <a:pathLst>
              <a:path w="20104100" h="3561079">
                <a:moveTo>
                  <a:pt x="4786900" y="77"/>
                </a:moveTo>
                <a:lnTo>
                  <a:pt x="4734023" y="0"/>
                </a:lnTo>
                <a:lnTo>
                  <a:pt x="4681170" y="292"/>
                </a:lnTo>
                <a:lnTo>
                  <a:pt x="4628355" y="955"/>
                </a:lnTo>
                <a:lnTo>
                  <a:pt x="4575588" y="1990"/>
                </a:lnTo>
                <a:lnTo>
                  <a:pt x="4522883" y="3400"/>
                </a:lnTo>
                <a:lnTo>
                  <a:pt x="4470249" y="5183"/>
                </a:lnTo>
                <a:lnTo>
                  <a:pt x="4417701" y="7343"/>
                </a:lnTo>
                <a:lnTo>
                  <a:pt x="4365249" y="9880"/>
                </a:lnTo>
                <a:lnTo>
                  <a:pt x="4312905" y="12796"/>
                </a:lnTo>
                <a:lnTo>
                  <a:pt x="4260682" y="16091"/>
                </a:lnTo>
                <a:lnTo>
                  <a:pt x="4208591" y="19766"/>
                </a:lnTo>
                <a:lnTo>
                  <a:pt x="4156644" y="23824"/>
                </a:lnTo>
                <a:lnTo>
                  <a:pt x="4104854" y="28264"/>
                </a:lnTo>
                <a:lnTo>
                  <a:pt x="4053232" y="33089"/>
                </a:lnTo>
                <a:lnTo>
                  <a:pt x="4001790" y="38300"/>
                </a:lnTo>
                <a:lnTo>
                  <a:pt x="3950540" y="43897"/>
                </a:lnTo>
                <a:lnTo>
                  <a:pt x="3899494" y="49882"/>
                </a:lnTo>
                <a:lnTo>
                  <a:pt x="3848664" y="56256"/>
                </a:lnTo>
                <a:lnTo>
                  <a:pt x="3798062" y="63020"/>
                </a:lnTo>
                <a:lnTo>
                  <a:pt x="3747700" y="70176"/>
                </a:lnTo>
                <a:lnTo>
                  <a:pt x="3697589" y="77724"/>
                </a:lnTo>
                <a:lnTo>
                  <a:pt x="3647743" y="85667"/>
                </a:lnTo>
                <a:lnTo>
                  <a:pt x="3598172" y="94004"/>
                </a:lnTo>
                <a:lnTo>
                  <a:pt x="3547030" y="103340"/>
                </a:lnTo>
                <a:lnTo>
                  <a:pt x="3496217" y="113057"/>
                </a:lnTo>
                <a:lnTo>
                  <a:pt x="3445715" y="123136"/>
                </a:lnTo>
                <a:lnTo>
                  <a:pt x="3395510" y="133560"/>
                </a:lnTo>
                <a:lnTo>
                  <a:pt x="3345585" y="144311"/>
                </a:lnTo>
                <a:lnTo>
                  <a:pt x="3295924" y="155369"/>
                </a:lnTo>
                <a:lnTo>
                  <a:pt x="3246511" y="166718"/>
                </a:lnTo>
                <a:lnTo>
                  <a:pt x="3197330" y="178339"/>
                </a:lnTo>
                <a:lnTo>
                  <a:pt x="3148365" y="190213"/>
                </a:lnTo>
                <a:lnTo>
                  <a:pt x="3099600" y="202323"/>
                </a:lnTo>
                <a:lnTo>
                  <a:pt x="3051019" y="214650"/>
                </a:lnTo>
                <a:lnTo>
                  <a:pt x="3002606" y="227176"/>
                </a:lnTo>
                <a:lnTo>
                  <a:pt x="2906220" y="252752"/>
                </a:lnTo>
                <a:lnTo>
                  <a:pt x="2810313" y="278907"/>
                </a:lnTo>
                <a:lnTo>
                  <a:pt x="2667072" y="318905"/>
                </a:lnTo>
                <a:lnTo>
                  <a:pt x="2333484" y="413260"/>
                </a:lnTo>
                <a:lnTo>
                  <a:pt x="2237762" y="439828"/>
                </a:lnTo>
                <a:lnTo>
                  <a:pt x="2141622" y="465955"/>
                </a:lnTo>
                <a:lnTo>
                  <a:pt x="2044936" y="491497"/>
                </a:lnTo>
                <a:lnTo>
                  <a:pt x="1996348" y="504003"/>
                </a:lnTo>
                <a:lnTo>
                  <a:pt x="1947575" y="516307"/>
                </a:lnTo>
                <a:lnTo>
                  <a:pt x="1898602" y="528393"/>
                </a:lnTo>
                <a:lnTo>
                  <a:pt x="1849412" y="540241"/>
                </a:lnTo>
                <a:lnTo>
                  <a:pt x="1799990" y="551833"/>
                </a:lnTo>
                <a:lnTo>
                  <a:pt x="1750319" y="563152"/>
                </a:lnTo>
                <a:lnTo>
                  <a:pt x="1700383" y="574179"/>
                </a:lnTo>
                <a:lnTo>
                  <a:pt x="1650166" y="584895"/>
                </a:lnTo>
                <a:lnTo>
                  <a:pt x="1599653" y="595284"/>
                </a:lnTo>
                <a:lnTo>
                  <a:pt x="1548827" y="605325"/>
                </a:lnTo>
                <a:lnTo>
                  <a:pt x="1497672" y="615002"/>
                </a:lnTo>
                <a:lnTo>
                  <a:pt x="1446172" y="624297"/>
                </a:lnTo>
                <a:lnTo>
                  <a:pt x="1394312" y="633190"/>
                </a:lnTo>
                <a:lnTo>
                  <a:pt x="1342074" y="641663"/>
                </a:lnTo>
                <a:lnTo>
                  <a:pt x="1291913" y="648676"/>
                </a:lnTo>
                <a:lnTo>
                  <a:pt x="1241521" y="655259"/>
                </a:lnTo>
                <a:lnTo>
                  <a:pt x="1190914" y="661415"/>
                </a:lnTo>
                <a:lnTo>
                  <a:pt x="1140105" y="667146"/>
                </a:lnTo>
                <a:lnTo>
                  <a:pt x="1089108" y="672451"/>
                </a:lnTo>
                <a:lnTo>
                  <a:pt x="1037938" y="677333"/>
                </a:lnTo>
                <a:lnTo>
                  <a:pt x="986609" y="681792"/>
                </a:lnTo>
                <a:lnTo>
                  <a:pt x="935135" y="685831"/>
                </a:lnTo>
                <a:lnTo>
                  <a:pt x="883531" y="689449"/>
                </a:lnTo>
                <a:lnTo>
                  <a:pt x="831811" y="692649"/>
                </a:lnTo>
                <a:lnTo>
                  <a:pt x="779989" y="695432"/>
                </a:lnTo>
                <a:lnTo>
                  <a:pt x="728079" y="697798"/>
                </a:lnTo>
                <a:lnTo>
                  <a:pt x="676095" y="699750"/>
                </a:lnTo>
                <a:lnTo>
                  <a:pt x="624053" y="701288"/>
                </a:lnTo>
                <a:lnTo>
                  <a:pt x="571965" y="702413"/>
                </a:lnTo>
                <a:lnTo>
                  <a:pt x="519847" y="703128"/>
                </a:lnTo>
                <a:lnTo>
                  <a:pt x="467712" y="703432"/>
                </a:lnTo>
                <a:lnTo>
                  <a:pt x="415575" y="703328"/>
                </a:lnTo>
                <a:lnTo>
                  <a:pt x="363451" y="702816"/>
                </a:lnTo>
                <a:lnTo>
                  <a:pt x="311352" y="701898"/>
                </a:lnTo>
                <a:lnTo>
                  <a:pt x="259294" y="700575"/>
                </a:lnTo>
                <a:lnTo>
                  <a:pt x="207291" y="698849"/>
                </a:lnTo>
                <a:lnTo>
                  <a:pt x="0" y="685338"/>
                </a:lnTo>
                <a:lnTo>
                  <a:pt x="0" y="3560523"/>
                </a:lnTo>
                <a:lnTo>
                  <a:pt x="20104099" y="3560523"/>
                </a:lnTo>
                <a:lnTo>
                  <a:pt x="20035603" y="3251053"/>
                </a:lnTo>
                <a:lnTo>
                  <a:pt x="20023800" y="3213720"/>
                </a:lnTo>
                <a:lnTo>
                  <a:pt x="20011289" y="3176457"/>
                </a:lnTo>
                <a:lnTo>
                  <a:pt x="19998061" y="3139274"/>
                </a:lnTo>
                <a:lnTo>
                  <a:pt x="19984108" y="3102179"/>
                </a:lnTo>
                <a:lnTo>
                  <a:pt x="19969422" y="3065182"/>
                </a:lnTo>
                <a:lnTo>
                  <a:pt x="19953993" y="3028290"/>
                </a:lnTo>
                <a:lnTo>
                  <a:pt x="19937815" y="2991512"/>
                </a:lnTo>
                <a:lnTo>
                  <a:pt x="19920877" y="2954858"/>
                </a:lnTo>
                <a:lnTo>
                  <a:pt x="19903172" y="2918335"/>
                </a:lnTo>
                <a:lnTo>
                  <a:pt x="19884692" y="2881952"/>
                </a:lnTo>
                <a:lnTo>
                  <a:pt x="19865427" y="2845719"/>
                </a:lnTo>
                <a:lnTo>
                  <a:pt x="19845370" y="2809643"/>
                </a:lnTo>
                <a:lnTo>
                  <a:pt x="19824512" y="2773733"/>
                </a:lnTo>
                <a:lnTo>
                  <a:pt x="19802844" y="2737999"/>
                </a:lnTo>
                <a:lnTo>
                  <a:pt x="19780358" y="2702448"/>
                </a:lnTo>
                <a:lnTo>
                  <a:pt x="19757046" y="2667089"/>
                </a:lnTo>
                <a:lnTo>
                  <a:pt x="19732899" y="2631932"/>
                </a:lnTo>
                <a:lnTo>
                  <a:pt x="19707909" y="2596984"/>
                </a:lnTo>
                <a:lnTo>
                  <a:pt x="19682067" y="2562254"/>
                </a:lnTo>
                <a:lnTo>
                  <a:pt x="19655365" y="2527752"/>
                </a:lnTo>
                <a:lnTo>
                  <a:pt x="19627795" y="2493485"/>
                </a:lnTo>
                <a:lnTo>
                  <a:pt x="19599347" y="2459462"/>
                </a:lnTo>
                <a:lnTo>
                  <a:pt x="19570014" y="2425692"/>
                </a:lnTo>
                <a:lnTo>
                  <a:pt x="19539787" y="2392184"/>
                </a:lnTo>
                <a:lnTo>
                  <a:pt x="19508658" y="2358947"/>
                </a:lnTo>
                <a:lnTo>
                  <a:pt x="19476618" y="2325988"/>
                </a:lnTo>
                <a:lnTo>
                  <a:pt x="19443659" y="2293317"/>
                </a:lnTo>
                <a:lnTo>
                  <a:pt x="19409772" y="2260942"/>
                </a:lnTo>
                <a:lnTo>
                  <a:pt x="19374949" y="2228872"/>
                </a:lnTo>
                <a:lnTo>
                  <a:pt x="19339181" y="2197116"/>
                </a:lnTo>
                <a:lnTo>
                  <a:pt x="19302460" y="2165682"/>
                </a:lnTo>
                <a:lnTo>
                  <a:pt x="19264778" y="2134579"/>
                </a:lnTo>
                <a:lnTo>
                  <a:pt x="19226127" y="2103815"/>
                </a:lnTo>
                <a:lnTo>
                  <a:pt x="19186496" y="2073400"/>
                </a:lnTo>
                <a:lnTo>
                  <a:pt x="19145880" y="2043342"/>
                </a:lnTo>
                <a:lnTo>
                  <a:pt x="19104268" y="2013649"/>
                </a:lnTo>
                <a:lnTo>
                  <a:pt x="19061652" y="1984331"/>
                </a:lnTo>
                <a:lnTo>
                  <a:pt x="19018024" y="1955395"/>
                </a:lnTo>
                <a:lnTo>
                  <a:pt x="18973376" y="1926851"/>
                </a:lnTo>
                <a:lnTo>
                  <a:pt x="18927698" y="1898708"/>
                </a:lnTo>
                <a:lnTo>
                  <a:pt x="18880984" y="1870973"/>
                </a:lnTo>
                <a:lnTo>
                  <a:pt x="18833223" y="1843656"/>
                </a:lnTo>
                <a:lnTo>
                  <a:pt x="18784408" y="1816766"/>
                </a:lnTo>
                <a:lnTo>
                  <a:pt x="18734531" y="1790310"/>
                </a:lnTo>
                <a:lnTo>
                  <a:pt x="18683582" y="1764297"/>
                </a:lnTo>
                <a:lnTo>
                  <a:pt x="18631554" y="1738737"/>
                </a:lnTo>
                <a:lnTo>
                  <a:pt x="18578438" y="1713638"/>
                </a:lnTo>
                <a:lnTo>
                  <a:pt x="18524225" y="1689009"/>
                </a:lnTo>
                <a:lnTo>
                  <a:pt x="18468907" y="1664857"/>
                </a:lnTo>
                <a:lnTo>
                  <a:pt x="18412476" y="1641193"/>
                </a:lnTo>
                <a:lnTo>
                  <a:pt x="18354923" y="1618024"/>
                </a:lnTo>
                <a:lnTo>
                  <a:pt x="18296240" y="1595360"/>
                </a:lnTo>
                <a:lnTo>
                  <a:pt x="18236418" y="1573208"/>
                </a:lnTo>
                <a:lnTo>
                  <a:pt x="18175449" y="1551578"/>
                </a:lnTo>
                <a:lnTo>
                  <a:pt x="18113324" y="1530478"/>
                </a:lnTo>
                <a:lnTo>
                  <a:pt x="18050036" y="1509917"/>
                </a:lnTo>
                <a:lnTo>
                  <a:pt x="18006861" y="1496133"/>
                </a:lnTo>
                <a:lnTo>
                  <a:pt x="17963263" y="1482678"/>
                </a:lnTo>
                <a:lnTo>
                  <a:pt x="17919253" y="1469551"/>
                </a:lnTo>
                <a:lnTo>
                  <a:pt x="17874840" y="1456754"/>
                </a:lnTo>
                <a:lnTo>
                  <a:pt x="17830036" y="1444288"/>
                </a:lnTo>
                <a:lnTo>
                  <a:pt x="17784851" y="1432152"/>
                </a:lnTo>
                <a:lnTo>
                  <a:pt x="17739297" y="1420347"/>
                </a:lnTo>
                <a:lnTo>
                  <a:pt x="17693382" y="1408875"/>
                </a:lnTo>
                <a:lnTo>
                  <a:pt x="17647119" y="1397735"/>
                </a:lnTo>
                <a:lnTo>
                  <a:pt x="17600517" y="1386928"/>
                </a:lnTo>
                <a:lnTo>
                  <a:pt x="17553588" y="1376455"/>
                </a:lnTo>
                <a:lnTo>
                  <a:pt x="17506342" y="1366316"/>
                </a:lnTo>
                <a:lnTo>
                  <a:pt x="17458789" y="1356512"/>
                </a:lnTo>
                <a:lnTo>
                  <a:pt x="17410941" y="1347044"/>
                </a:lnTo>
                <a:lnTo>
                  <a:pt x="17362808" y="1337912"/>
                </a:lnTo>
                <a:lnTo>
                  <a:pt x="17314399" y="1329116"/>
                </a:lnTo>
                <a:lnTo>
                  <a:pt x="17265727" y="1320657"/>
                </a:lnTo>
                <a:lnTo>
                  <a:pt x="17216802" y="1312537"/>
                </a:lnTo>
                <a:lnTo>
                  <a:pt x="17167634" y="1304754"/>
                </a:lnTo>
                <a:lnTo>
                  <a:pt x="17118234" y="1297311"/>
                </a:lnTo>
                <a:lnTo>
                  <a:pt x="17068612" y="1290207"/>
                </a:lnTo>
                <a:lnTo>
                  <a:pt x="17018780" y="1283444"/>
                </a:lnTo>
                <a:lnTo>
                  <a:pt x="16968747" y="1277021"/>
                </a:lnTo>
                <a:lnTo>
                  <a:pt x="16918525" y="1270940"/>
                </a:lnTo>
                <a:lnTo>
                  <a:pt x="16868124" y="1265200"/>
                </a:lnTo>
                <a:lnTo>
                  <a:pt x="16817555" y="1259803"/>
                </a:lnTo>
                <a:lnTo>
                  <a:pt x="16766828" y="1254749"/>
                </a:lnTo>
                <a:lnTo>
                  <a:pt x="16715953" y="1250039"/>
                </a:lnTo>
                <a:lnTo>
                  <a:pt x="16664943" y="1245673"/>
                </a:lnTo>
                <a:lnTo>
                  <a:pt x="16613806" y="1241652"/>
                </a:lnTo>
                <a:lnTo>
                  <a:pt x="16562554" y="1237976"/>
                </a:lnTo>
                <a:lnTo>
                  <a:pt x="16511198" y="1234646"/>
                </a:lnTo>
                <a:lnTo>
                  <a:pt x="16459747" y="1231663"/>
                </a:lnTo>
                <a:lnTo>
                  <a:pt x="16408213" y="1229027"/>
                </a:lnTo>
                <a:lnTo>
                  <a:pt x="16356607" y="1226739"/>
                </a:lnTo>
                <a:lnTo>
                  <a:pt x="16304938" y="1224799"/>
                </a:lnTo>
                <a:lnTo>
                  <a:pt x="16253218" y="1223208"/>
                </a:lnTo>
                <a:lnTo>
                  <a:pt x="16201457" y="1221967"/>
                </a:lnTo>
                <a:lnTo>
                  <a:pt x="16149665" y="1221075"/>
                </a:lnTo>
                <a:lnTo>
                  <a:pt x="16097854" y="1220535"/>
                </a:lnTo>
                <a:lnTo>
                  <a:pt x="16046034" y="1220345"/>
                </a:lnTo>
                <a:lnTo>
                  <a:pt x="15994215" y="1220508"/>
                </a:lnTo>
                <a:lnTo>
                  <a:pt x="15942409" y="1221023"/>
                </a:lnTo>
                <a:lnTo>
                  <a:pt x="15890625" y="1221891"/>
                </a:lnTo>
                <a:lnTo>
                  <a:pt x="15838875" y="1223113"/>
                </a:lnTo>
                <a:lnTo>
                  <a:pt x="15787169" y="1224689"/>
                </a:lnTo>
                <a:lnTo>
                  <a:pt x="15735518" y="1226619"/>
                </a:lnTo>
                <a:lnTo>
                  <a:pt x="15683932" y="1228905"/>
                </a:lnTo>
                <a:lnTo>
                  <a:pt x="15632422" y="1231547"/>
                </a:lnTo>
                <a:lnTo>
                  <a:pt x="15580999" y="1234546"/>
                </a:lnTo>
                <a:lnTo>
                  <a:pt x="15529672" y="1237902"/>
                </a:lnTo>
                <a:lnTo>
                  <a:pt x="15478454" y="1241615"/>
                </a:lnTo>
                <a:lnTo>
                  <a:pt x="15427354" y="1245687"/>
                </a:lnTo>
                <a:lnTo>
                  <a:pt x="15376382" y="1250117"/>
                </a:lnTo>
                <a:lnTo>
                  <a:pt x="15325551" y="1254907"/>
                </a:lnTo>
                <a:lnTo>
                  <a:pt x="15274870" y="1260057"/>
                </a:lnTo>
                <a:lnTo>
                  <a:pt x="15224349" y="1265568"/>
                </a:lnTo>
                <a:lnTo>
                  <a:pt x="15174001" y="1271440"/>
                </a:lnTo>
                <a:lnTo>
                  <a:pt x="15123834" y="1277674"/>
                </a:lnTo>
                <a:lnTo>
                  <a:pt x="15073860" y="1284270"/>
                </a:lnTo>
                <a:lnTo>
                  <a:pt x="15024090" y="1291230"/>
                </a:lnTo>
                <a:lnTo>
                  <a:pt x="14974533" y="1298552"/>
                </a:lnTo>
                <a:lnTo>
                  <a:pt x="14925201" y="1306239"/>
                </a:lnTo>
                <a:lnTo>
                  <a:pt x="14876105" y="1314291"/>
                </a:lnTo>
                <a:lnTo>
                  <a:pt x="14827254" y="1322708"/>
                </a:lnTo>
                <a:lnTo>
                  <a:pt x="14778659" y="1331491"/>
                </a:lnTo>
                <a:lnTo>
                  <a:pt x="14730332" y="1340640"/>
                </a:lnTo>
                <a:lnTo>
                  <a:pt x="14682283" y="1350157"/>
                </a:lnTo>
                <a:lnTo>
                  <a:pt x="14583512" y="1370666"/>
                </a:lnTo>
                <a:lnTo>
                  <a:pt x="14532857" y="1381661"/>
                </a:lnTo>
                <a:lnTo>
                  <a:pt x="14482542" y="1393009"/>
                </a:lnTo>
                <a:lnTo>
                  <a:pt x="14432552" y="1404695"/>
                </a:lnTo>
                <a:lnTo>
                  <a:pt x="14382872" y="1416701"/>
                </a:lnTo>
                <a:lnTo>
                  <a:pt x="14333487" y="1429011"/>
                </a:lnTo>
                <a:lnTo>
                  <a:pt x="14284383" y="1441609"/>
                </a:lnTo>
                <a:lnTo>
                  <a:pt x="14235543" y="1454477"/>
                </a:lnTo>
                <a:lnTo>
                  <a:pt x="14186954" y="1467600"/>
                </a:lnTo>
                <a:lnTo>
                  <a:pt x="14138601" y="1480960"/>
                </a:lnTo>
                <a:lnTo>
                  <a:pt x="14090468" y="1494542"/>
                </a:lnTo>
                <a:lnTo>
                  <a:pt x="14042541" y="1508328"/>
                </a:lnTo>
                <a:lnTo>
                  <a:pt x="13994805" y="1522303"/>
                </a:lnTo>
                <a:lnTo>
                  <a:pt x="13899846" y="1550749"/>
                </a:lnTo>
                <a:lnTo>
                  <a:pt x="13805472" y="1579749"/>
                </a:lnTo>
                <a:lnTo>
                  <a:pt x="13664746" y="1623996"/>
                </a:lnTo>
                <a:lnTo>
                  <a:pt x="13291543" y="1743219"/>
                </a:lnTo>
                <a:lnTo>
                  <a:pt x="13198066" y="1772586"/>
                </a:lnTo>
                <a:lnTo>
                  <a:pt x="13104280" y="1801513"/>
                </a:lnTo>
                <a:lnTo>
                  <a:pt x="13010066" y="1829867"/>
                </a:lnTo>
                <a:lnTo>
                  <a:pt x="12962762" y="1843787"/>
                </a:lnTo>
                <a:lnTo>
                  <a:pt x="12915306" y="1857515"/>
                </a:lnTo>
                <a:lnTo>
                  <a:pt x="12867683" y="1871034"/>
                </a:lnTo>
                <a:lnTo>
                  <a:pt x="12819879" y="1884326"/>
                </a:lnTo>
                <a:lnTo>
                  <a:pt x="12771879" y="1897376"/>
                </a:lnTo>
                <a:lnTo>
                  <a:pt x="12723667" y="1910166"/>
                </a:lnTo>
                <a:lnTo>
                  <a:pt x="12675230" y="1922681"/>
                </a:lnTo>
                <a:lnTo>
                  <a:pt x="12626551" y="1934903"/>
                </a:lnTo>
                <a:lnTo>
                  <a:pt x="12577617" y="1946817"/>
                </a:lnTo>
                <a:lnTo>
                  <a:pt x="12528411" y="1958405"/>
                </a:lnTo>
                <a:lnTo>
                  <a:pt x="12478920" y="1969651"/>
                </a:lnTo>
                <a:lnTo>
                  <a:pt x="12429129" y="1980539"/>
                </a:lnTo>
                <a:lnTo>
                  <a:pt x="12379022" y="1991052"/>
                </a:lnTo>
                <a:lnTo>
                  <a:pt x="12328585" y="2001173"/>
                </a:lnTo>
                <a:lnTo>
                  <a:pt x="12277802" y="2010885"/>
                </a:lnTo>
                <a:lnTo>
                  <a:pt x="12226660" y="2020173"/>
                </a:lnTo>
                <a:lnTo>
                  <a:pt x="12175142" y="2029020"/>
                </a:lnTo>
                <a:lnTo>
                  <a:pt x="12123234" y="2037408"/>
                </a:lnTo>
                <a:lnTo>
                  <a:pt x="12021445" y="2052723"/>
                </a:lnTo>
                <a:lnTo>
                  <a:pt x="11971641" y="2059651"/>
                </a:lnTo>
                <a:lnTo>
                  <a:pt x="11921528" y="2066107"/>
                </a:lnTo>
                <a:lnTo>
                  <a:pt x="11871127" y="2072092"/>
                </a:lnTo>
                <a:lnTo>
                  <a:pt x="11820458" y="2077608"/>
                </a:lnTo>
                <a:lnTo>
                  <a:pt x="11769539" y="2082656"/>
                </a:lnTo>
                <a:lnTo>
                  <a:pt x="11718392" y="2087237"/>
                </a:lnTo>
                <a:lnTo>
                  <a:pt x="11667035" y="2091353"/>
                </a:lnTo>
                <a:lnTo>
                  <a:pt x="11615488" y="2095005"/>
                </a:lnTo>
                <a:lnTo>
                  <a:pt x="11563772" y="2098194"/>
                </a:lnTo>
                <a:lnTo>
                  <a:pt x="11511906" y="2100922"/>
                </a:lnTo>
                <a:lnTo>
                  <a:pt x="11459909" y="2103189"/>
                </a:lnTo>
                <a:lnTo>
                  <a:pt x="11407802" y="2104997"/>
                </a:lnTo>
                <a:lnTo>
                  <a:pt x="11355604" y="2106347"/>
                </a:lnTo>
                <a:lnTo>
                  <a:pt x="11303335" y="2107241"/>
                </a:lnTo>
                <a:lnTo>
                  <a:pt x="11251015" y="2107680"/>
                </a:lnTo>
                <a:lnTo>
                  <a:pt x="11198664" y="2107664"/>
                </a:lnTo>
                <a:lnTo>
                  <a:pt x="11146300" y="2107196"/>
                </a:lnTo>
                <a:lnTo>
                  <a:pt x="11093945" y="2106277"/>
                </a:lnTo>
                <a:lnTo>
                  <a:pt x="11041618" y="2104907"/>
                </a:lnTo>
                <a:lnTo>
                  <a:pt x="10989338" y="2103089"/>
                </a:lnTo>
                <a:lnTo>
                  <a:pt x="10937126" y="2100823"/>
                </a:lnTo>
                <a:lnTo>
                  <a:pt x="10885000" y="2098110"/>
                </a:lnTo>
                <a:lnTo>
                  <a:pt x="10832982" y="2094953"/>
                </a:lnTo>
                <a:lnTo>
                  <a:pt x="10781090" y="2091352"/>
                </a:lnTo>
                <a:lnTo>
                  <a:pt x="10729345" y="2087308"/>
                </a:lnTo>
                <a:lnTo>
                  <a:pt x="10677766" y="2082823"/>
                </a:lnTo>
                <a:lnTo>
                  <a:pt x="10626372" y="2077899"/>
                </a:lnTo>
                <a:lnTo>
                  <a:pt x="10575185" y="2072535"/>
                </a:lnTo>
                <a:lnTo>
                  <a:pt x="10524223" y="2066734"/>
                </a:lnTo>
                <a:lnTo>
                  <a:pt x="10473506" y="2060497"/>
                </a:lnTo>
                <a:lnTo>
                  <a:pt x="10423054" y="2053826"/>
                </a:lnTo>
                <a:lnTo>
                  <a:pt x="10372886" y="2046720"/>
                </a:lnTo>
                <a:lnTo>
                  <a:pt x="10323024" y="2039183"/>
                </a:lnTo>
                <a:lnTo>
                  <a:pt x="10273485" y="2031214"/>
                </a:lnTo>
                <a:lnTo>
                  <a:pt x="10224291" y="2022816"/>
                </a:lnTo>
                <a:lnTo>
                  <a:pt x="10175460" y="2013989"/>
                </a:lnTo>
                <a:lnTo>
                  <a:pt x="10127013" y="2004735"/>
                </a:lnTo>
                <a:lnTo>
                  <a:pt x="10078970" y="1995055"/>
                </a:lnTo>
                <a:lnTo>
                  <a:pt x="10031349" y="1984950"/>
                </a:lnTo>
                <a:lnTo>
                  <a:pt x="9984171" y="1974422"/>
                </a:lnTo>
                <a:lnTo>
                  <a:pt x="9937456" y="1963472"/>
                </a:lnTo>
                <a:lnTo>
                  <a:pt x="9891223" y="1952101"/>
                </a:lnTo>
                <a:lnTo>
                  <a:pt x="9845493" y="1940310"/>
                </a:lnTo>
                <a:lnTo>
                  <a:pt x="9800284" y="1928101"/>
                </a:lnTo>
                <a:lnTo>
                  <a:pt x="9755617" y="1915476"/>
                </a:lnTo>
                <a:lnTo>
                  <a:pt x="9711511" y="1902434"/>
                </a:lnTo>
                <a:lnTo>
                  <a:pt x="9667987" y="1888978"/>
                </a:lnTo>
                <a:lnTo>
                  <a:pt x="9625063" y="1875109"/>
                </a:lnTo>
                <a:lnTo>
                  <a:pt x="9582760" y="1860828"/>
                </a:lnTo>
                <a:lnTo>
                  <a:pt x="9541098" y="1846136"/>
                </a:lnTo>
                <a:lnTo>
                  <a:pt x="9446423" y="1811366"/>
                </a:lnTo>
                <a:lnTo>
                  <a:pt x="9393865" y="1791205"/>
                </a:lnTo>
                <a:lnTo>
                  <a:pt x="9342383" y="1770570"/>
                </a:lnTo>
                <a:lnTo>
                  <a:pt x="9291940" y="1749476"/>
                </a:lnTo>
                <a:lnTo>
                  <a:pt x="9242496" y="1727940"/>
                </a:lnTo>
                <a:lnTo>
                  <a:pt x="9194014" y="1705978"/>
                </a:lnTo>
                <a:lnTo>
                  <a:pt x="9146456" y="1683607"/>
                </a:lnTo>
                <a:lnTo>
                  <a:pt x="9099782" y="1660843"/>
                </a:lnTo>
                <a:lnTo>
                  <a:pt x="9053955" y="1637702"/>
                </a:lnTo>
                <a:lnTo>
                  <a:pt x="9008936" y="1614200"/>
                </a:lnTo>
                <a:lnTo>
                  <a:pt x="8964688" y="1590355"/>
                </a:lnTo>
                <a:lnTo>
                  <a:pt x="8921171" y="1566182"/>
                </a:lnTo>
                <a:lnTo>
                  <a:pt x="8878348" y="1541699"/>
                </a:lnTo>
                <a:lnTo>
                  <a:pt x="8836179" y="1516920"/>
                </a:lnTo>
                <a:lnTo>
                  <a:pt x="8794628" y="1491863"/>
                </a:lnTo>
                <a:lnTo>
                  <a:pt x="8753655" y="1466544"/>
                </a:lnTo>
                <a:lnTo>
                  <a:pt x="8713222" y="1440979"/>
                </a:lnTo>
                <a:lnTo>
                  <a:pt x="8673291" y="1415186"/>
                </a:lnTo>
                <a:lnTo>
                  <a:pt x="8633824" y="1389179"/>
                </a:lnTo>
                <a:lnTo>
                  <a:pt x="8594782" y="1362976"/>
                </a:lnTo>
                <a:lnTo>
                  <a:pt x="8556127" y="1336593"/>
                </a:lnTo>
                <a:lnTo>
                  <a:pt x="8517820" y="1310046"/>
                </a:lnTo>
                <a:lnTo>
                  <a:pt x="8479824" y="1283351"/>
                </a:lnTo>
                <a:lnTo>
                  <a:pt x="8442100" y="1256526"/>
                </a:lnTo>
                <a:lnTo>
                  <a:pt x="8367314" y="1202548"/>
                </a:lnTo>
                <a:lnTo>
                  <a:pt x="8256218" y="1121009"/>
                </a:lnTo>
                <a:lnTo>
                  <a:pt x="8108501" y="1011909"/>
                </a:lnTo>
                <a:lnTo>
                  <a:pt x="8034130" y="957491"/>
                </a:lnTo>
                <a:lnTo>
                  <a:pt x="7959007" y="903335"/>
                </a:lnTo>
                <a:lnTo>
                  <a:pt x="7921068" y="876397"/>
                </a:lnTo>
                <a:lnTo>
                  <a:pt x="7882827" y="849573"/>
                </a:lnTo>
                <a:lnTo>
                  <a:pt x="7844245" y="822881"/>
                </a:lnTo>
                <a:lnTo>
                  <a:pt x="7805283" y="796336"/>
                </a:lnTo>
                <a:lnTo>
                  <a:pt x="7765904" y="769955"/>
                </a:lnTo>
                <a:lnTo>
                  <a:pt x="7726069" y="743754"/>
                </a:lnTo>
                <a:lnTo>
                  <a:pt x="7685740" y="717750"/>
                </a:lnTo>
                <a:lnTo>
                  <a:pt x="7644878" y="691959"/>
                </a:lnTo>
                <a:lnTo>
                  <a:pt x="7603445" y="666397"/>
                </a:lnTo>
                <a:lnTo>
                  <a:pt x="7561404" y="641081"/>
                </a:lnTo>
                <a:lnTo>
                  <a:pt x="7518714" y="616028"/>
                </a:lnTo>
                <a:lnTo>
                  <a:pt x="7475339" y="591253"/>
                </a:lnTo>
                <a:lnTo>
                  <a:pt x="7431240" y="566773"/>
                </a:lnTo>
                <a:lnTo>
                  <a:pt x="7386379" y="542604"/>
                </a:lnTo>
                <a:lnTo>
                  <a:pt x="7340717" y="518763"/>
                </a:lnTo>
                <a:lnTo>
                  <a:pt x="7294216" y="495266"/>
                </a:lnTo>
                <a:lnTo>
                  <a:pt x="7246837" y="472129"/>
                </a:lnTo>
                <a:lnTo>
                  <a:pt x="7198543" y="449370"/>
                </a:lnTo>
                <a:lnTo>
                  <a:pt x="7159649" y="432312"/>
                </a:lnTo>
                <a:lnTo>
                  <a:pt x="7120183" y="415565"/>
                </a:lnTo>
                <a:lnTo>
                  <a:pt x="7080156" y="399129"/>
                </a:lnTo>
                <a:lnTo>
                  <a:pt x="7039580" y="383007"/>
                </a:lnTo>
                <a:lnTo>
                  <a:pt x="6998469" y="367198"/>
                </a:lnTo>
                <a:lnTo>
                  <a:pt x="6956833" y="351704"/>
                </a:lnTo>
                <a:lnTo>
                  <a:pt x="6914684" y="336526"/>
                </a:lnTo>
                <a:lnTo>
                  <a:pt x="6872035" y="321667"/>
                </a:lnTo>
                <a:lnTo>
                  <a:pt x="6828897" y="307125"/>
                </a:lnTo>
                <a:lnTo>
                  <a:pt x="6785282" y="292904"/>
                </a:lnTo>
                <a:lnTo>
                  <a:pt x="6741203" y="279004"/>
                </a:lnTo>
                <a:lnTo>
                  <a:pt x="6696671" y="265426"/>
                </a:lnTo>
                <a:lnTo>
                  <a:pt x="6651698" y="252172"/>
                </a:lnTo>
                <a:lnTo>
                  <a:pt x="6606296" y="239242"/>
                </a:lnTo>
                <a:lnTo>
                  <a:pt x="6560477" y="226639"/>
                </a:lnTo>
                <a:lnTo>
                  <a:pt x="6514253" y="214362"/>
                </a:lnTo>
                <a:lnTo>
                  <a:pt x="6467636" y="202414"/>
                </a:lnTo>
                <a:lnTo>
                  <a:pt x="6420637" y="190795"/>
                </a:lnTo>
                <a:lnTo>
                  <a:pt x="6373270" y="179506"/>
                </a:lnTo>
                <a:lnTo>
                  <a:pt x="6325545" y="168550"/>
                </a:lnTo>
                <a:lnTo>
                  <a:pt x="6277475" y="157926"/>
                </a:lnTo>
                <a:lnTo>
                  <a:pt x="6229071" y="147637"/>
                </a:lnTo>
                <a:lnTo>
                  <a:pt x="6180346" y="137684"/>
                </a:lnTo>
                <a:lnTo>
                  <a:pt x="6131312" y="128066"/>
                </a:lnTo>
                <a:lnTo>
                  <a:pt x="6081980" y="118787"/>
                </a:lnTo>
                <a:lnTo>
                  <a:pt x="6032362" y="109847"/>
                </a:lnTo>
                <a:lnTo>
                  <a:pt x="5982471" y="101247"/>
                </a:lnTo>
                <a:lnTo>
                  <a:pt x="5932318" y="92988"/>
                </a:lnTo>
                <a:lnTo>
                  <a:pt x="5881915" y="85072"/>
                </a:lnTo>
                <a:lnTo>
                  <a:pt x="5831274" y="77499"/>
                </a:lnTo>
                <a:lnTo>
                  <a:pt x="5780407" y="70272"/>
                </a:lnTo>
                <a:lnTo>
                  <a:pt x="5729327" y="63390"/>
                </a:lnTo>
                <a:lnTo>
                  <a:pt x="5678044" y="56856"/>
                </a:lnTo>
                <a:lnTo>
                  <a:pt x="5626571" y="50671"/>
                </a:lnTo>
                <a:lnTo>
                  <a:pt x="5574920" y="44835"/>
                </a:lnTo>
                <a:lnTo>
                  <a:pt x="5523103" y="39351"/>
                </a:lnTo>
                <a:lnTo>
                  <a:pt x="5471132" y="34218"/>
                </a:lnTo>
                <a:lnTo>
                  <a:pt x="5419018" y="29438"/>
                </a:lnTo>
                <a:lnTo>
                  <a:pt x="5366774" y="25014"/>
                </a:lnTo>
                <a:lnTo>
                  <a:pt x="5314411" y="20944"/>
                </a:lnTo>
                <a:lnTo>
                  <a:pt x="5261942" y="17232"/>
                </a:lnTo>
                <a:lnTo>
                  <a:pt x="5209379" y="13878"/>
                </a:lnTo>
                <a:lnTo>
                  <a:pt x="5156733" y="10883"/>
                </a:lnTo>
                <a:lnTo>
                  <a:pt x="5104016" y="8248"/>
                </a:lnTo>
                <a:lnTo>
                  <a:pt x="5051240" y="5975"/>
                </a:lnTo>
                <a:lnTo>
                  <a:pt x="4998418" y="4065"/>
                </a:lnTo>
                <a:lnTo>
                  <a:pt x="4945561" y="2519"/>
                </a:lnTo>
                <a:lnTo>
                  <a:pt x="4892681" y="1339"/>
                </a:lnTo>
                <a:lnTo>
                  <a:pt x="4839790" y="524"/>
                </a:lnTo>
                <a:lnTo>
                  <a:pt x="4786900" y="77"/>
                </a:lnTo>
                <a:close/>
              </a:path>
            </a:pathLst>
          </a:custGeom>
          <a:solidFill>
            <a:srgbClr val="7D7C8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9293" y="10001785"/>
            <a:ext cx="14935200" cy="1310005"/>
          </a:xfrm>
          <a:custGeom>
            <a:avLst/>
            <a:gdLst/>
            <a:ahLst/>
            <a:cxnLst/>
            <a:rect l="l" t="t" r="r" b="b"/>
            <a:pathLst>
              <a:path w="14935200" h="1310004">
                <a:moveTo>
                  <a:pt x="14934794" y="0"/>
                </a:moveTo>
                <a:lnTo>
                  <a:pt x="13752132" y="0"/>
                </a:lnTo>
                <a:lnTo>
                  <a:pt x="13752132" y="716381"/>
                </a:lnTo>
                <a:lnTo>
                  <a:pt x="0" y="716381"/>
                </a:lnTo>
                <a:lnTo>
                  <a:pt x="0" y="776719"/>
                </a:lnTo>
                <a:lnTo>
                  <a:pt x="13752132" y="776719"/>
                </a:lnTo>
                <a:lnTo>
                  <a:pt x="13752132" y="1309598"/>
                </a:lnTo>
                <a:lnTo>
                  <a:pt x="14934794" y="1309598"/>
                </a:lnTo>
                <a:lnTo>
                  <a:pt x="14934794" y="0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364" y="2007324"/>
            <a:ext cx="6875780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00" spc="-310" dirty="0">
                <a:solidFill>
                  <a:srgbClr val="18222D"/>
                </a:solidFill>
                <a:latin typeface="Trebuchet MS"/>
                <a:cs typeface="Trebuchet MS"/>
              </a:rPr>
              <a:t>P</a:t>
            </a:r>
            <a:r>
              <a:rPr sz="8900" spc="40" dirty="0">
                <a:solidFill>
                  <a:srgbClr val="18222D"/>
                </a:solidFill>
                <a:latin typeface="Trebuchet MS"/>
                <a:cs typeface="Trebuchet MS"/>
              </a:rPr>
              <a:t>em</a:t>
            </a:r>
            <a:r>
              <a:rPr sz="8900" spc="150" dirty="0">
                <a:solidFill>
                  <a:srgbClr val="18222D"/>
                </a:solidFill>
                <a:latin typeface="Trebuchet MS"/>
                <a:cs typeface="Trebuchet MS"/>
              </a:rPr>
              <a:t>b</a:t>
            </a:r>
            <a:r>
              <a:rPr sz="8900" spc="-40" dirty="0">
                <a:solidFill>
                  <a:srgbClr val="18222D"/>
                </a:solidFill>
                <a:latin typeface="Trebuchet MS"/>
                <a:cs typeface="Trebuchet MS"/>
              </a:rPr>
              <a:t>aharuan</a:t>
            </a:r>
            <a:endParaRPr sz="8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1785" y="1880203"/>
            <a:ext cx="2564130" cy="75565"/>
          </a:xfrm>
          <a:custGeom>
            <a:avLst/>
            <a:gdLst/>
            <a:ahLst/>
            <a:cxnLst/>
            <a:rect l="l" t="t" r="r" b="b"/>
            <a:pathLst>
              <a:path w="2564129" h="75564">
                <a:moveTo>
                  <a:pt x="2563913" y="0"/>
                </a:moveTo>
                <a:lnTo>
                  <a:pt x="0" y="0"/>
                </a:lnTo>
                <a:lnTo>
                  <a:pt x="0" y="75409"/>
                </a:lnTo>
                <a:lnTo>
                  <a:pt x="2563913" y="75409"/>
                </a:lnTo>
                <a:lnTo>
                  <a:pt x="2563913" y="0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17070" y="3948588"/>
            <a:ext cx="15558135" cy="545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5475" marR="1352550" indent="-613410">
              <a:lnSpc>
                <a:spcPct val="151000"/>
              </a:lnSpc>
              <a:spcBef>
                <a:spcPts val="95"/>
              </a:spcBef>
              <a:buAutoNum type="arabicPeriod"/>
              <a:tabLst>
                <a:tab pos="625475" algn="l"/>
                <a:tab pos="626110" algn="l"/>
              </a:tabLst>
            </a:pP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Pembagian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Kelompok Pengguna/User </a:t>
            </a:r>
            <a:r>
              <a:rPr sz="2950" b="1" spc="-180" dirty="0">
                <a:solidFill>
                  <a:srgbClr val="18222D"/>
                </a:solidFill>
                <a:latin typeface="Arial"/>
                <a:cs typeface="Arial"/>
              </a:rPr>
              <a:t>: </a:t>
            </a:r>
            <a:r>
              <a:rPr sz="2950" b="1" spc="-35" dirty="0">
                <a:solidFill>
                  <a:srgbClr val="18222D"/>
                </a:solidFill>
                <a:latin typeface="Arial"/>
                <a:cs typeface="Arial"/>
              </a:rPr>
              <a:t>(Super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Administrator, </a:t>
            </a:r>
            <a:r>
              <a:rPr sz="2950" b="1" spc="-80" dirty="0">
                <a:solidFill>
                  <a:srgbClr val="18222D"/>
                </a:solidFill>
                <a:latin typeface="Arial"/>
                <a:cs typeface="Arial"/>
              </a:rPr>
              <a:t>Organisasi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dan  </a:t>
            </a:r>
            <a:r>
              <a:rPr sz="2950" b="1" spc="-30" dirty="0">
                <a:solidFill>
                  <a:srgbClr val="18222D"/>
                </a:solidFill>
                <a:latin typeface="Arial"/>
                <a:cs typeface="Arial"/>
              </a:rPr>
              <a:t>Kepegawaian);</a:t>
            </a:r>
            <a:endParaRPr sz="295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625475" algn="l"/>
                <a:tab pos="626110" algn="l"/>
              </a:tabLst>
            </a:pP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Pembagian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Tipe </a:t>
            </a:r>
            <a:r>
              <a:rPr sz="2950" b="1" spc="-15" dirty="0">
                <a:solidFill>
                  <a:srgbClr val="18222D"/>
                </a:solidFill>
                <a:latin typeface="Arial"/>
                <a:cs typeface="Arial"/>
              </a:rPr>
              <a:t>Pengguna/user </a:t>
            </a:r>
            <a:r>
              <a:rPr sz="2950" b="1" spc="-180" dirty="0">
                <a:solidFill>
                  <a:srgbClr val="18222D"/>
                </a:solidFill>
                <a:latin typeface="Arial"/>
                <a:cs typeface="Arial"/>
              </a:rPr>
              <a:t>: </a:t>
            </a:r>
            <a:r>
              <a:rPr sz="2950" b="1" spc="15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2950" b="1" spc="-70" dirty="0">
                <a:solidFill>
                  <a:srgbClr val="18222D"/>
                </a:solidFill>
                <a:latin typeface="Arial"/>
                <a:cs typeface="Arial"/>
              </a:rPr>
              <a:t>Pusat, </a:t>
            </a:r>
            <a:r>
              <a:rPr sz="2950" b="1" spc="15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2950" b="1" spc="-60" dirty="0">
                <a:solidFill>
                  <a:srgbClr val="18222D"/>
                </a:solidFill>
                <a:latin typeface="Arial"/>
                <a:cs typeface="Arial"/>
              </a:rPr>
              <a:t>Lokal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dan </a:t>
            </a:r>
            <a:r>
              <a:rPr sz="2950" b="1" spc="-35" dirty="0">
                <a:solidFill>
                  <a:srgbClr val="18222D"/>
                </a:solidFill>
                <a:latin typeface="Arial"/>
                <a:cs typeface="Arial"/>
              </a:rPr>
              <a:t>Pengguna</a:t>
            </a:r>
            <a:r>
              <a:rPr sz="2950" b="1" spc="36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140" dirty="0">
                <a:solidFill>
                  <a:srgbClr val="18222D"/>
                </a:solidFill>
                <a:latin typeface="Arial"/>
                <a:cs typeface="Arial"/>
              </a:rPr>
              <a:t>Biasa;</a:t>
            </a:r>
            <a:endParaRPr sz="295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625475" algn="l"/>
                <a:tab pos="626110" algn="l"/>
              </a:tabLst>
            </a:pP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Perhitungan 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Jumlah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dan </a:t>
            </a:r>
            <a:r>
              <a:rPr sz="2950" b="1" spc="-90" dirty="0">
                <a:solidFill>
                  <a:srgbClr val="18222D"/>
                </a:solidFill>
                <a:latin typeface="Arial"/>
                <a:cs typeface="Arial"/>
              </a:rPr>
              <a:t>Pensiun 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ASN 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menggunakan</a:t>
            </a:r>
            <a:r>
              <a:rPr sz="2950" b="1" spc="19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5" dirty="0">
                <a:solidFill>
                  <a:srgbClr val="18222D"/>
                </a:solidFill>
                <a:latin typeface="Arial"/>
                <a:cs typeface="Arial"/>
              </a:rPr>
              <a:t>NIP;</a:t>
            </a:r>
            <a:endParaRPr sz="295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625475" algn="l"/>
                <a:tab pos="626110" algn="l"/>
              </a:tabLst>
            </a:pPr>
            <a:r>
              <a:rPr sz="2950" b="1" spc="-40" dirty="0">
                <a:solidFill>
                  <a:srgbClr val="18222D"/>
                </a:solidFill>
                <a:latin typeface="Arial"/>
                <a:cs typeface="Arial"/>
              </a:rPr>
              <a:t>Penambahan </a:t>
            </a:r>
            <a:r>
              <a:rPr sz="2950" b="1" spc="-145" dirty="0">
                <a:solidFill>
                  <a:srgbClr val="18222D"/>
                </a:solidFill>
                <a:latin typeface="Arial"/>
                <a:cs typeface="Arial"/>
              </a:rPr>
              <a:t>Posisi </a:t>
            </a:r>
            <a:r>
              <a:rPr sz="2950" b="1" spc="-65" dirty="0">
                <a:solidFill>
                  <a:srgbClr val="18222D"/>
                </a:solidFill>
                <a:latin typeface="Arial"/>
                <a:cs typeface="Arial"/>
              </a:rPr>
              <a:t>Jabatan: </a:t>
            </a:r>
            <a:r>
              <a:rPr sz="2950" b="1" spc="-60" dirty="0">
                <a:solidFill>
                  <a:srgbClr val="18222D"/>
                </a:solidFill>
                <a:latin typeface="Arial"/>
                <a:cs typeface="Arial"/>
              </a:rPr>
              <a:t>Sekolah </a:t>
            </a:r>
            <a:r>
              <a:rPr sz="2950" b="1" spc="-120" dirty="0">
                <a:solidFill>
                  <a:srgbClr val="18222D"/>
                </a:solidFill>
                <a:latin typeface="Arial"/>
                <a:cs typeface="Arial"/>
              </a:rPr>
              <a:t>(SLB,SD,SMP,dan </a:t>
            </a:r>
            <a:r>
              <a:rPr sz="2950" b="1" spc="70" dirty="0">
                <a:solidFill>
                  <a:srgbClr val="18222D"/>
                </a:solidFill>
                <a:latin typeface="Arial"/>
                <a:cs typeface="Arial"/>
              </a:rPr>
              <a:t>SMA/K) </a:t>
            </a:r>
            <a:r>
              <a:rPr sz="2950" b="1" dirty="0">
                <a:solidFill>
                  <a:srgbClr val="18222D"/>
                </a:solidFill>
                <a:latin typeface="Arial"/>
                <a:cs typeface="Arial"/>
              </a:rPr>
              <a:t>menggunakan</a:t>
            </a:r>
            <a:r>
              <a:rPr sz="2950" b="1" spc="4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18222D"/>
                </a:solidFill>
                <a:latin typeface="Arial"/>
                <a:cs typeface="Arial"/>
              </a:rPr>
              <a:t>NPSN;</a:t>
            </a:r>
            <a:endParaRPr sz="295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625475" algn="l"/>
                <a:tab pos="626110" algn="l"/>
              </a:tabLst>
            </a:pPr>
            <a:r>
              <a:rPr sz="2950" b="1" spc="-40" dirty="0">
                <a:solidFill>
                  <a:srgbClr val="18222D"/>
                </a:solidFill>
                <a:latin typeface="Arial"/>
                <a:cs typeface="Arial"/>
              </a:rPr>
              <a:t>Penambahan </a:t>
            </a:r>
            <a:r>
              <a:rPr sz="2950" b="1" spc="-145" dirty="0">
                <a:solidFill>
                  <a:srgbClr val="18222D"/>
                </a:solidFill>
                <a:latin typeface="Arial"/>
                <a:cs typeface="Arial"/>
              </a:rPr>
              <a:t>Posisi </a:t>
            </a:r>
            <a:r>
              <a:rPr sz="2950" b="1" spc="-65" dirty="0">
                <a:solidFill>
                  <a:srgbClr val="18222D"/>
                </a:solidFill>
                <a:latin typeface="Arial"/>
                <a:cs typeface="Arial"/>
              </a:rPr>
              <a:t>Jabatan: Kesehatan </a:t>
            </a:r>
            <a:r>
              <a:rPr sz="2950" b="1" spc="110" dirty="0">
                <a:solidFill>
                  <a:srgbClr val="18222D"/>
                </a:solidFill>
                <a:latin typeface="Arial"/>
                <a:cs typeface="Arial"/>
              </a:rPr>
              <a:t>( </a:t>
            </a:r>
            <a:r>
              <a:rPr sz="2950" b="1" spc="-250" dirty="0">
                <a:solidFill>
                  <a:srgbClr val="18222D"/>
                </a:solidFill>
                <a:latin typeface="Arial"/>
                <a:cs typeface="Arial"/>
              </a:rPr>
              <a:t>RS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dan</a:t>
            </a:r>
            <a:r>
              <a:rPr sz="2950" b="1" spc="-13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114" dirty="0">
                <a:solidFill>
                  <a:srgbClr val="18222D"/>
                </a:solidFill>
                <a:latin typeface="Arial"/>
                <a:cs typeface="Arial"/>
              </a:rPr>
              <a:t>Puskesmas);</a:t>
            </a:r>
            <a:endParaRPr sz="295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625475" algn="l"/>
                <a:tab pos="626110" algn="l"/>
              </a:tabLst>
            </a:pPr>
            <a:r>
              <a:rPr sz="2950" b="1" spc="-40" dirty="0">
                <a:solidFill>
                  <a:srgbClr val="18222D"/>
                </a:solidFill>
                <a:latin typeface="Arial"/>
                <a:cs typeface="Arial"/>
              </a:rPr>
              <a:t>Penambahan </a:t>
            </a:r>
            <a:r>
              <a:rPr sz="2950" b="1" spc="-145" dirty="0">
                <a:solidFill>
                  <a:srgbClr val="18222D"/>
                </a:solidFill>
                <a:latin typeface="Arial"/>
                <a:cs typeface="Arial"/>
              </a:rPr>
              <a:t>Posisi 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Jabatan </a:t>
            </a:r>
            <a:r>
              <a:rPr sz="2950" b="1" spc="-180" dirty="0">
                <a:solidFill>
                  <a:srgbClr val="18222D"/>
                </a:solidFill>
                <a:latin typeface="Arial"/>
                <a:cs typeface="Arial"/>
              </a:rPr>
              <a:t>: </a:t>
            </a:r>
            <a:r>
              <a:rPr sz="2950" b="1" spc="-80" dirty="0">
                <a:solidFill>
                  <a:srgbClr val="18222D"/>
                </a:solidFill>
                <a:latin typeface="Arial"/>
                <a:cs typeface="Arial"/>
              </a:rPr>
              <a:t>Penugasan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dan </a:t>
            </a:r>
            <a:r>
              <a:rPr sz="2950" b="1" spc="-125" dirty="0">
                <a:solidFill>
                  <a:srgbClr val="18222D"/>
                </a:solidFill>
                <a:latin typeface="Arial"/>
                <a:cs typeface="Arial"/>
              </a:rPr>
              <a:t>Tugas</a:t>
            </a:r>
            <a:r>
              <a:rPr sz="2950" b="1" spc="500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50" dirty="0">
                <a:solidFill>
                  <a:srgbClr val="18222D"/>
                </a:solidFill>
                <a:latin typeface="Arial"/>
                <a:cs typeface="Arial"/>
              </a:rPr>
              <a:t>Belajar;</a:t>
            </a:r>
            <a:endParaRPr sz="295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625475" algn="l"/>
                <a:tab pos="626110" algn="l"/>
              </a:tabLst>
            </a:pPr>
            <a:r>
              <a:rPr sz="2950" b="1" spc="-40" dirty="0">
                <a:solidFill>
                  <a:srgbClr val="18222D"/>
                </a:solidFill>
                <a:latin typeface="Arial"/>
                <a:cs typeface="Arial"/>
              </a:rPr>
              <a:t>Cetak </a:t>
            </a:r>
            <a:r>
              <a:rPr sz="2950" b="1" spc="-25" dirty="0">
                <a:solidFill>
                  <a:srgbClr val="18222D"/>
                </a:solidFill>
                <a:latin typeface="Arial"/>
                <a:cs typeface="Arial"/>
              </a:rPr>
              <a:t>Bezzeting </a:t>
            </a:r>
            <a:r>
              <a:rPr sz="2950" b="1" spc="-10" dirty="0">
                <a:solidFill>
                  <a:srgbClr val="18222D"/>
                </a:solidFill>
                <a:latin typeface="Arial"/>
                <a:cs typeface="Arial"/>
              </a:rPr>
              <a:t>dan</a:t>
            </a:r>
            <a:r>
              <a:rPr sz="2950" b="1" spc="4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2950" b="1" spc="-75" dirty="0">
                <a:solidFill>
                  <a:srgbClr val="18222D"/>
                </a:solidFill>
                <a:latin typeface="Arial"/>
                <a:cs typeface="Arial"/>
              </a:rPr>
              <a:t>NIP.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7" name="object 7"/>
            <p:cNvSpPr/>
            <p:nvPr/>
          </p:nvSpPr>
          <p:spPr>
            <a:xfrm>
              <a:off x="0" y="8174479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73282" y="10338309"/>
            <a:ext cx="280035" cy="5270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z="2950" spc="5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fld>
            <a:endParaRPr sz="2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9293" y="10001785"/>
            <a:ext cx="14935200" cy="1310005"/>
          </a:xfrm>
          <a:custGeom>
            <a:avLst/>
            <a:gdLst/>
            <a:ahLst/>
            <a:cxnLst/>
            <a:rect l="l" t="t" r="r" b="b"/>
            <a:pathLst>
              <a:path w="14935200" h="1310004">
                <a:moveTo>
                  <a:pt x="14934794" y="0"/>
                </a:moveTo>
                <a:lnTo>
                  <a:pt x="13752132" y="0"/>
                </a:lnTo>
                <a:lnTo>
                  <a:pt x="13752132" y="716381"/>
                </a:lnTo>
                <a:lnTo>
                  <a:pt x="0" y="716381"/>
                </a:lnTo>
                <a:lnTo>
                  <a:pt x="0" y="776719"/>
                </a:lnTo>
                <a:lnTo>
                  <a:pt x="13752132" y="776719"/>
                </a:lnTo>
                <a:lnTo>
                  <a:pt x="13752132" y="1309598"/>
                </a:lnTo>
                <a:lnTo>
                  <a:pt x="14934794" y="1309598"/>
                </a:lnTo>
                <a:lnTo>
                  <a:pt x="14934794" y="0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0087" y="2007324"/>
            <a:ext cx="11898630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00" spc="-55" dirty="0">
                <a:solidFill>
                  <a:srgbClr val="18222D"/>
                </a:solidFill>
                <a:latin typeface="Trebuchet MS"/>
                <a:cs typeface="Trebuchet MS"/>
              </a:rPr>
              <a:t>Yang </a:t>
            </a:r>
            <a:r>
              <a:rPr sz="8900" spc="-235" dirty="0">
                <a:solidFill>
                  <a:srgbClr val="18222D"/>
                </a:solidFill>
                <a:latin typeface="Trebuchet MS"/>
                <a:cs typeface="Trebuchet MS"/>
              </a:rPr>
              <a:t>Perlu</a:t>
            </a:r>
            <a:r>
              <a:rPr sz="8900" spc="-500" dirty="0">
                <a:solidFill>
                  <a:srgbClr val="18222D"/>
                </a:solidFill>
                <a:latin typeface="Trebuchet MS"/>
                <a:cs typeface="Trebuchet MS"/>
              </a:rPr>
              <a:t> </a:t>
            </a:r>
            <a:r>
              <a:rPr sz="8900" spc="-70" dirty="0">
                <a:solidFill>
                  <a:srgbClr val="18222D"/>
                </a:solidFill>
                <a:latin typeface="Trebuchet MS"/>
                <a:cs typeface="Trebuchet MS"/>
              </a:rPr>
              <a:t>Diperhatikan</a:t>
            </a:r>
            <a:endParaRPr sz="8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1785" y="1880203"/>
            <a:ext cx="2564130" cy="75565"/>
          </a:xfrm>
          <a:custGeom>
            <a:avLst/>
            <a:gdLst/>
            <a:ahLst/>
            <a:cxnLst/>
            <a:rect l="l" t="t" r="r" b="b"/>
            <a:pathLst>
              <a:path w="2564129" h="75564">
                <a:moveTo>
                  <a:pt x="2563913" y="0"/>
                </a:moveTo>
                <a:lnTo>
                  <a:pt x="0" y="0"/>
                </a:lnTo>
                <a:lnTo>
                  <a:pt x="0" y="75409"/>
                </a:lnTo>
                <a:lnTo>
                  <a:pt x="2563913" y="75409"/>
                </a:lnTo>
                <a:lnTo>
                  <a:pt x="2563913" y="0"/>
                </a:lnTo>
                <a:close/>
              </a:path>
            </a:pathLst>
          </a:custGeom>
          <a:solidFill>
            <a:srgbClr val="0D8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17070" y="3917570"/>
            <a:ext cx="15349855" cy="545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5475" marR="41275" indent="-613410">
              <a:lnSpc>
                <a:spcPct val="150300"/>
              </a:lnSpc>
              <a:spcBef>
                <a:spcPts val="95"/>
              </a:spcBef>
              <a:buAutoNum type="arabicPeriod"/>
              <a:tabLst>
                <a:tab pos="626110" algn="l"/>
                <a:tab pos="9239250" algn="l"/>
              </a:tabLst>
            </a:pPr>
            <a:r>
              <a:rPr sz="3950" b="1" spc="-95" dirty="0">
                <a:solidFill>
                  <a:srgbClr val="18222D"/>
                </a:solidFill>
                <a:latin typeface="Arial"/>
                <a:cs typeface="Arial"/>
              </a:rPr>
              <a:t>Semua </a:t>
            </a:r>
            <a:r>
              <a:rPr sz="3950" b="1" spc="-120" dirty="0">
                <a:solidFill>
                  <a:srgbClr val="18222D"/>
                </a:solidFill>
                <a:latin typeface="Arial"/>
                <a:cs typeface="Arial"/>
              </a:rPr>
              <a:t>User </a:t>
            </a:r>
            <a:r>
              <a:rPr sz="3950" b="1" spc="10" dirty="0">
                <a:solidFill>
                  <a:srgbClr val="18222D"/>
                </a:solidFill>
                <a:latin typeface="Arial"/>
                <a:cs typeface="Arial"/>
              </a:rPr>
              <a:t>admin </a:t>
            </a:r>
            <a:r>
              <a:rPr sz="3950" b="1" spc="-60" dirty="0">
                <a:solidFill>
                  <a:srgbClr val="18222D"/>
                </a:solidFill>
                <a:latin typeface="Arial"/>
                <a:cs typeface="Arial"/>
              </a:rPr>
              <a:t>pusat </a:t>
            </a:r>
            <a:r>
              <a:rPr sz="3950" b="1" spc="-100" dirty="0">
                <a:solidFill>
                  <a:srgbClr val="18222D"/>
                </a:solidFill>
                <a:latin typeface="Arial"/>
                <a:cs typeface="Arial"/>
              </a:rPr>
              <a:t>instansi </a:t>
            </a:r>
            <a:r>
              <a:rPr sz="3950" b="1" spc="-35" dirty="0">
                <a:solidFill>
                  <a:srgbClr val="18222D"/>
                </a:solidFill>
                <a:latin typeface="Arial"/>
                <a:cs typeface="Arial"/>
              </a:rPr>
              <a:t>yang </a:t>
            </a:r>
            <a:r>
              <a:rPr sz="3950" b="1" spc="10" dirty="0">
                <a:solidFill>
                  <a:srgbClr val="18222D"/>
                </a:solidFill>
                <a:latin typeface="Arial"/>
                <a:cs typeface="Arial"/>
              </a:rPr>
              <a:t>telah </a:t>
            </a:r>
            <a:r>
              <a:rPr sz="3950" b="1" spc="-40" dirty="0">
                <a:solidFill>
                  <a:srgbClr val="18222D"/>
                </a:solidFill>
                <a:latin typeface="Arial"/>
                <a:cs typeface="Arial"/>
              </a:rPr>
              <a:t>ada </a:t>
            </a:r>
            <a:r>
              <a:rPr sz="3950" b="1" spc="-20" dirty="0">
                <a:solidFill>
                  <a:srgbClr val="18222D"/>
                </a:solidFill>
                <a:latin typeface="Arial"/>
                <a:cs typeface="Arial"/>
              </a:rPr>
              <a:t>berubah  </a:t>
            </a:r>
            <a:r>
              <a:rPr sz="3950" b="1" dirty="0">
                <a:solidFill>
                  <a:srgbClr val="18222D"/>
                </a:solidFill>
                <a:latin typeface="Arial"/>
                <a:cs typeface="Arial"/>
              </a:rPr>
              <a:t>menjadi</a:t>
            </a:r>
            <a:r>
              <a:rPr sz="3950" b="1" spc="1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950" b="1" spc="-90" dirty="0">
                <a:solidFill>
                  <a:srgbClr val="18222D"/>
                </a:solidFill>
                <a:latin typeface="Arial"/>
                <a:cs typeface="Arial"/>
              </a:rPr>
              <a:t>super</a:t>
            </a:r>
            <a:r>
              <a:rPr sz="3950" b="1" spc="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950" b="1" spc="-20" dirty="0">
                <a:solidFill>
                  <a:srgbClr val="18222D"/>
                </a:solidFill>
                <a:latin typeface="Arial"/>
                <a:cs typeface="Arial"/>
              </a:rPr>
              <a:t>administrator.	</a:t>
            </a:r>
            <a:r>
              <a:rPr sz="3950" b="1" spc="40" dirty="0">
                <a:solidFill>
                  <a:srgbClr val="18222D"/>
                </a:solidFill>
                <a:latin typeface="Arial"/>
                <a:cs typeface="Arial"/>
              </a:rPr>
              <a:t>Untuk </a:t>
            </a:r>
            <a:r>
              <a:rPr sz="3950" b="1" spc="15" dirty="0">
                <a:solidFill>
                  <a:srgbClr val="18222D"/>
                </a:solidFill>
                <a:latin typeface="Arial"/>
                <a:cs typeface="Arial"/>
              </a:rPr>
              <a:t>memulai</a:t>
            </a:r>
            <a:r>
              <a:rPr sz="3950" b="1" spc="-10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950" b="1" spc="-60" dirty="0">
                <a:solidFill>
                  <a:srgbClr val="18222D"/>
                </a:solidFill>
                <a:latin typeface="Arial"/>
                <a:cs typeface="Arial"/>
              </a:rPr>
              <a:t>pengisian  </a:t>
            </a:r>
            <a:r>
              <a:rPr sz="3950" b="1" spc="-25" dirty="0">
                <a:solidFill>
                  <a:srgbClr val="18222D"/>
                </a:solidFill>
                <a:latin typeface="Arial"/>
                <a:cs typeface="Arial"/>
              </a:rPr>
              <a:t>harap </a:t>
            </a:r>
            <a:r>
              <a:rPr sz="3950" b="1" spc="15" dirty="0">
                <a:solidFill>
                  <a:srgbClr val="18222D"/>
                </a:solidFill>
                <a:latin typeface="Arial"/>
                <a:cs typeface="Arial"/>
              </a:rPr>
              <a:t>dibuatkan </a:t>
            </a:r>
            <a:r>
              <a:rPr sz="3950" b="1" spc="-125" dirty="0">
                <a:solidFill>
                  <a:srgbClr val="18222D"/>
                </a:solidFill>
                <a:latin typeface="Arial"/>
                <a:cs typeface="Arial"/>
              </a:rPr>
              <a:t>user </a:t>
            </a:r>
            <a:r>
              <a:rPr sz="3950" b="1" spc="-100" dirty="0">
                <a:solidFill>
                  <a:srgbClr val="18222D"/>
                </a:solidFill>
                <a:latin typeface="Arial"/>
                <a:cs typeface="Arial"/>
              </a:rPr>
              <a:t>organisasi </a:t>
            </a:r>
            <a:r>
              <a:rPr sz="3950" b="1" spc="-20" dirty="0">
                <a:solidFill>
                  <a:srgbClr val="18222D"/>
                </a:solidFill>
                <a:latin typeface="Arial"/>
                <a:cs typeface="Arial"/>
              </a:rPr>
              <a:t>dan</a:t>
            </a:r>
            <a:r>
              <a:rPr sz="3950" b="1" spc="21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950" b="1" spc="-40" dirty="0">
                <a:solidFill>
                  <a:srgbClr val="18222D"/>
                </a:solidFill>
                <a:latin typeface="Arial"/>
                <a:cs typeface="Arial"/>
              </a:rPr>
              <a:t>kepegawaian;</a:t>
            </a:r>
            <a:endParaRPr sz="3950">
              <a:latin typeface="Arial"/>
              <a:cs typeface="Arial"/>
            </a:endParaRPr>
          </a:p>
          <a:p>
            <a:pPr marL="625475" marR="5080" indent="-613410">
              <a:lnSpc>
                <a:spcPts val="7130"/>
              </a:lnSpc>
              <a:spcBef>
                <a:spcPts val="630"/>
              </a:spcBef>
              <a:buAutoNum type="arabicPeriod"/>
              <a:tabLst>
                <a:tab pos="626110" algn="l"/>
                <a:tab pos="3242310" algn="l"/>
              </a:tabLst>
            </a:pPr>
            <a:r>
              <a:rPr sz="3950" b="1" spc="-60" dirty="0">
                <a:solidFill>
                  <a:srgbClr val="18222D"/>
                </a:solidFill>
                <a:latin typeface="Arial"/>
                <a:cs typeface="Arial"/>
              </a:rPr>
              <a:t>Peta </a:t>
            </a:r>
            <a:r>
              <a:rPr sz="3950" b="1" dirty="0">
                <a:solidFill>
                  <a:srgbClr val="18222D"/>
                </a:solidFill>
                <a:latin typeface="Arial"/>
                <a:cs typeface="Arial"/>
              </a:rPr>
              <a:t>jabatan </a:t>
            </a:r>
            <a:r>
              <a:rPr sz="3950" b="1" spc="-35" dirty="0">
                <a:solidFill>
                  <a:srgbClr val="18222D"/>
                </a:solidFill>
                <a:latin typeface="Arial"/>
                <a:cs typeface="Arial"/>
              </a:rPr>
              <a:t>yang </a:t>
            </a:r>
            <a:r>
              <a:rPr sz="3950" b="1" spc="40" dirty="0">
                <a:solidFill>
                  <a:srgbClr val="18222D"/>
                </a:solidFill>
                <a:latin typeface="Arial"/>
                <a:cs typeface="Arial"/>
              </a:rPr>
              <a:t>diinput </a:t>
            </a:r>
            <a:r>
              <a:rPr sz="3950" b="1" spc="-50" dirty="0">
                <a:solidFill>
                  <a:srgbClr val="18222D"/>
                </a:solidFill>
                <a:latin typeface="Arial"/>
                <a:cs typeface="Arial"/>
              </a:rPr>
              <a:t>mengacu </a:t>
            </a:r>
            <a:r>
              <a:rPr sz="3950" b="1" spc="-30" dirty="0">
                <a:solidFill>
                  <a:srgbClr val="18222D"/>
                </a:solidFill>
                <a:latin typeface="Arial"/>
                <a:cs typeface="Arial"/>
              </a:rPr>
              <a:t>pada </a:t>
            </a:r>
            <a:r>
              <a:rPr sz="3950" b="1" spc="30" dirty="0">
                <a:solidFill>
                  <a:srgbClr val="18222D"/>
                </a:solidFill>
                <a:latin typeface="Arial"/>
                <a:cs typeface="Arial"/>
              </a:rPr>
              <a:t>peta </a:t>
            </a:r>
            <a:r>
              <a:rPr sz="3950" b="1" dirty="0">
                <a:solidFill>
                  <a:srgbClr val="18222D"/>
                </a:solidFill>
                <a:latin typeface="Arial"/>
                <a:cs typeface="Arial"/>
              </a:rPr>
              <a:t>jabatan </a:t>
            </a:r>
            <a:r>
              <a:rPr sz="3950" b="1" spc="-100" dirty="0">
                <a:solidFill>
                  <a:srgbClr val="18222D"/>
                </a:solidFill>
                <a:latin typeface="Arial"/>
                <a:cs typeface="Arial"/>
              </a:rPr>
              <a:t>instansi  </a:t>
            </a:r>
            <a:r>
              <a:rPr sz="3950" b="1" spc="-35" dirty="0">
                <a:solidFill>
                  <a:srgbClr val="18222D"/>
                </a:solidFill>
                <a:latin typeface="Arial"/>
                <a:cs typeface="Arial"/>
              </a:rPr>
              <a:t>yang</a:t>
            </a:r>
            <a:r>
              <a:rPr sz="3950" b="1" spc="6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950" b="1" spc="10" dirty="0">
                <a:solidFill>
                  <a:srgbClr val="18222D"/>
                </a:solidFill>
                <a:latin typeface="Arial"/>
                <a:cs typeface="Arial"/>
              </a:rPr>
              <a:t>telah	</a:t>
            </a:r>
            <a:r>
              <a:rPr sz="3950" b="1" spc="5" dirty="0">
                <a:solidFill>
                  <a:srgbClr val="18222D"/>
                </a:solidFill>
                <a:latin typeface="Arial"/>
                <a:cs typeface="Arial"/>
              </a:rPr>
              <a:t>ditetapkan;</a:t>
            </a:r>
            <a:endParaRPr sz="395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1745"/>
              </a:spcBef>
              <a:buAutoNum type="arabicPeriod"/>
              <a:tabLst>
                <a:tab pos="626110" algn="l"/>
              </a:tabLst>
            </a:pPr>
            <a:r>
              <a:rPr sz="3950" b="1" spc="-35" dirty="0">
                <a:solidFill>
                  <a:srgbClr val="18222D"/>
                </a:solidFill>
                <a:latin typeface="Arial"/>
                <a:cs typeface="Arial"/>
              </a:rPr>
              <a:t>Kebutuhan </a:t>
            </a:r>
            <a:r>
              <a:rPr sz="3950" b="1" dirty="0">
                <a:solidFill>
                  <a:srgbClr val="18222D"/>
                </a:solidFill>
                <a:latin typeface="Arial"/>
                <a:cs typeface="Arial"/>
              </a:rPr>
              <a:t>jabatan </a:t>
            </a:r>
            <a:r>
              <a:rPr sz="3950" b="1" spc="-30" dirty="0">
                <a:solidFill>
                  <a:srgbClr val="18222D"/>
                </a:solidFill>
                <a:latin typeface="Arial"/>
                <a:cs typeface="Arial"/>
              </a:rPr>
              <a:t>fungsional </a:t>
            </a:r>
            <a:r>
              <a:rPr sz="3950" b="1" spc="-75" dirty="0">
                <a:solidFill>
                  <a:srgbClr val="18222D"/>
                </a:solidFill>
                <a:latin typeface="Arial"/>
                <a:cs typeface="Arial"/>
              </a:rPr>
              <a:t>diisi </a:t>
            </a:r>
            <a:r>
              <a:rPr sz="3950" b="1" spc="-30" dirty="0">
                <a:solidFill>
                  <a:srgbClr val="18222D"/>
                </a:solidFill>
                <a:latin typeface="Arial"/>
                <a:cs typeface="Arial"/>
              </a:rPr>
              <a:t>pada </a:t>
            </a:r>
            <a:r>
              <a:rPr sz="3950" b="1" spc="-15" dirty="0">
                <a:solidFill>
                  <a:srgbClr val="18222D"/>
                </a:solidFill>
                <a:latin typeface="Arial"/>
                <a:cs typeface="Arial"/>
              </a:rPr>
              <a:t>jenjang</a:t>
            </a:r>
            <a:r>
              <a:rPr sz="3950" b="1" spc="135" dirty="0">
                <a:solidFill>
                  <a:srgbClr val="18222D"/>
                </a:solidFill>
                <a:latin typeface="Arial"/>
                <a:cs typeface="Arial"/>
              </a:rPr>
              <a:t> </a:t>
            </a:r>
            <a:r>
              <a:rPr sz="3950" b="1" spc="-40" dirty="0">
                <a:solidFill>
                  <a:srgbClr val="18222D"/>
                </a:solidFill>
                <a:latin typeface="Arial"/>
                <a:cs typeface="Arial"/>
              </a:rPr>
              <a:t>jabatannya;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8174479"/>
            <a:ext cx="20104100" cy="3136900"/>
            <a:chOff x="0" y="8174479"/>
            <a:chExt cx="20104100" cy="3136900"/>
          </a:xfrm>
        </p:grpSpPr>
        <p:sp>
          <p:nvSpPr>
            <p:cNvPr id="7" name="object 7"/>
            <p:cNvSpPr/>
            <p:nvPr/>
          </p:nvSpPr>
          <p:spPr>
            <a:xfrm>
              <a:off x="0" y="8174479"/>
              <a:ext cx="20104100" cy="3136900"/>
            </a:xfrm>
            <a:custGeom>
              <a:avLst/>
              <a:gdLst/>
              <a:ahLst/>
              <a:cxnLst/>
              <a:rect l="l" t="t" r="r" b="b"/>
              <a:pathLst>
                <a:path w="20104100" h="3136900">
                  <a:moveTo>
                    <a:pt x="0" y="0"/>
                  </a:moveTo>
                  <a:lnTo>
                    <a:pt x="0" y="3136899"/>
                  </a:lnTo>
                  <a:lnTo>
                    <a:pt x="20104098" y="3136899"/>
                  </a:lnTo>
                  <a:lnTo>
                    <a:pt x="20104098" y="2692399"/>
                  </a:lnTo>
                  <a:lnTo>
                    <a:pt x="9717639" y="2692399"/>
                  </a:lnTo>
                  <a:lnTo>
                    <a:pt x="9662083" y="2679699"/>
                  </a:lnTo>
                  <a:lnTo>
                    <a:pt x="9274679" y="2679699"/>
                  </a:lnTo>
                  <a:lnTo>
                    <a:pt x="9219552" y="2666999"/>
                  </a:lnTo>
                  <a:lnTo>
                    <a:pt x="8944755" y="2666999"/>
                  </a:lnTo>
                  <a:lnTo>
                    <a:pt x="8889966" y="2654299"/>
                  </a:lnTo>
                  <a:lnTo>
                    <a:pt x="8725946" y="2654299"/>
                  </a:lnTo>
                  <a:lnTo>
                    <a:pt x="8671390" y="2641599"/>
                  </a:lnTo>
                  <a:lnTo>
                    <a:pt x="8562455" y="2641599"/>
                  </a:lnTo>
                  <a:lnTo>
                    <a:pt x="8508077" y="2628899"/>
                  </a:lnTo>
                  <a:lnTo>
                    <a:pt x="8345306" y="2628899"/>
                  </a:lnTo>
                  <a:lnTo>
                    <a:pt x="8291172" y="2616199"/>
                  </a:lnTo>
                  <a:lnTo>
                    <a:pt x="8237099" y="2616199"/>
                  </a:lnTo>
                  <a:lnTo>
                    <a:pt x="8183089" y="2603499"/>
                  </a:lnTo>
                  <a:lnTo>
                    <a:pt x="8075256" y="2603499"/>
                  </a:lnTo>
                  <a:lnTo>
                    <a:pt x="8021434" y="2590799"/>
                  </a:lnTo>
                  <a:lnTo>
                    <a:pt x="7913982" y="2590799"/>
                  </a:lnTo>
                  <a:lnTo>
                    <a:pt x="7860353" y="2578099"/>
                  </a:lnTo>
                  <a:lnTo>
                    <a:pt x="7806789" y="2578099"/>
                  </a:lnTo>
                  <a:lnTo>
                    <a:pt x="7753289" y="2565399"/>
                  </a:lnTo>
                  <a:lnTo>
                    <a:pt x="7699856" y="2565399"/>
                  </a:lnTo>
                  <a:lnTo>
                    <a:pt x="7646488" y="2552699"/>
                  </a:lnTo>
                  <a:lnTo>
                    <a:pt x="7593187" y="2552699"/>
                  </a:lnTo>
                  <a:lnTo>
                    <a:pt x="7539952" y="2539999"/>
                  </a:lnTo>
                  <a:lnTo>
                    <a:pt x="7486785" y="2539999"/>
                  </a:lnTo>
                  <a:lnTo>
                    <a:pt x="7433685" y="2527299"/>
                  </a:lnTo>
                  <a:lnTo>
                    <a:pt x="7380653" y="2527299"/>
                  </a:lnTo>
                  <a:lnTo>
                    <a:pt x="7327690" y="2514599"/>
                  </a:lnTo>
                  <a:lnTo>
                    <a:pt x="7274795" y="2514599"/>
                  </a:lnTo>
                  <a:lnTo>
                    <a:pt x="7221969" y="2501899"/>
                  </a:lnTo>
                  <a:lnTo>
                    <a:pt x="7169213" y="2501899"/>
                  </a:lnTo>
                  <a:lnTo>
                    <a:pt x="7116526" y="2489199"/>
                  </a:lnTo>
                  <a:lnTo>
                    <a:pt x="7063910" y="2489199"/>
                  </a:lnTo>
                  <a:lnTo>
                    <a:pt x="7011364" y="2476499"/>
                  </a:lnTo>
                  <a:lnTo>
                    <a:pt x="6958889" y="2476499"/>
                  </a:lnTo>
                  <a:lnTo>
                    <a:pt x="6854154" y="2451099"/>
                  </a:lnTo>
                  <a:lnTo>
                    <a:pt x="6801894" y="2451099"/>
                  </a:lnTo>
                  <a:lnTo>
                    <a:pt x="6697593" y="2425699"/>
                  </a:lnTo>
                  <a:lnTo>
                    <a:pt x="6645552" y="2425699"/>
                  </a:lnTo>
                  <a:lnTo>
                    <a:pt x="6541691" y="2400299"/>
                  </a:lnTo>
                  <a:lnTo>
                    <a:pt x="6489872" y="2400299"/>
                  </a:lnTo>
                  <a:lnTo>
                    <a:pt x="6386459" y="2374899"/>
                  </a:lnTo>
                  <a:lnTo>
                    <a:pt x="6334865" y="2374899"/>
                  </a:lnTo>
                  <a:lnTo>
                    <a:pt x="6231906" y="2349499"/>
                  </a:lnTo>
                  <a:lnTo>
                    <a:pt x="6180542" y="2349499"/>
                  </a:lnTo>
                  <a:lnTo>
                    <a:pt x="5975858" y="2298699"/>
                  </a:lnTo>
                  <a:lnTo>
                    <a:pt x="5924882" y="2298699"/>
                  </a:lnTo>
                  <a:lnTo>
                    <a:pt x="5721774" y="2247899"/>
                  </a:lnTo>
                  <a:lnTo>
                    <a:pt x="5671197" y="2247899"/>
                  </a:lnTo>
                  <a:lnTo>
                    <a:pt x="5369449" y="2171699"/>
                  </a:lnTo>
                  <a:lnTo>
                    <a:pt x="5319446" y="2171699"/>
                  </a:lnTo>
                  <a:lnTo>
                    <a:pt x="4193220" y="1879599"/>
                  </a:lnTo>
                  <a:lnTo>
                    <a:pt x="4145328" y="1854199"/>
                  </a:lnTo>
                  <a:lnTo>
                    <a:pt x="3859937" y="1777999"/>
                  </a:lnTo>
                  <a:lnTo>
                    <a:pt x="3812702" y="1752599"/>
                  </a:lnTo>
                  <a:lnTo>
                    <a:pt x="3624720" y="1701799"/>
                  </a:lnTo>
                  <a:lnTo>
                    <a:pt x="3577965" y="1676399"/>
                  </a:lnTo>
                  <a:lnTo>
                    <a:pt x="3391925" y="1625599"/>
                  </a:lnTo>
                  <a:lnTo>
                    <a:pt x="3345661" y="1600199"/>
                  </a:lnTo>
                  <a:lnTo>
                    <a:pt x="3253431" y="1574799"/>
                  </a:lnTo>
                  <a:lnTo>
                    <a:pt x="3207466" y="1549399"/>
                  </a:lnTo>
                  <a:lnTo>
                    <a:pt x="3070174" y="1511299"/>
                  </a:lnTo>
                  <a:lnTo>
                    <a:pt x="3024612" y="1485899"/>
                  </a:lnTo>
                  <a:lnTo>
                    <a:pt x="2933795" y="1460499"/>
                  </a:lnTo>
                  <a:lnTo>
                    <a:pt x="2888540" y="1435099"/>
                  </a:lnTo>
                  <a:lnTo>
                    <a:pt x="2798340" y="1409699"/>
                  </a:lnTo>
                  <a:lnTo>
                    <a:pt x="2753395" y="1384299"/>
                  </a:lnTo>
                  <a:lnTo>
                    <a:pt x="2708555" y="1371599"/>
                  </a:lnTo>
                  <a:lnTo>
                    <a:pt x="2663819" y="1346199"/>
                  </a:lnTo>
                  <a:lnTo>
                    <a:pt x="2574662" y="1320799"/>
                  </a:lnTo>
                  <a:lnTo>
                    <a:pt x="2530242" y="1295399"/>
                  </a:lnTo>
                  <a:lnTo>
                    <a:pt x="2485928" y="1282699"/>
                  </a:lnTo>
                  <a:lnTo>
                    <a:pt x="2441721" y="1257299"/>
                  </a:lnTo>
                  <a:lnTo>
                    <a:pt x="2353627" y="1231899"/>
                  </a:lnTo>
                  <a:lnTo>
                    <a:pt x="2309741" y="1206499"/>
                  </a:lnTo>
                  <a:lnTo>
                    <a:pt x="2265963" y="1193799"/>
                  </a:lnTo>
                  <a:lnTo>
                    <a:pt x="2222293" y="1168399"/>
                  </a:lnTo>
                  <a:lnTo>
                    <a:pt x="2178732" y="1155699"/>
                  </a:lnTo>
                  <a:lnTo>
                    <a:pt x="2135281" y="1130299"/>
                  </a:lnTo>
                  <a:lnTo>
                    <a:pt x="2091938" y="1117599"/>
                  </a:lnTo>
                  <a:lnTo>
                    <a:pt x="2048706" y="1092199"/>
                  </a:lnTo>
                  <a:lnTo>
                    <a:pt x="2005584" y="1079499"/>
                  </a:lnTo>
                  <a:lnTo>
                    <a:pt x="1962572" y="1054099"/>
                  </a:lnTo>
                  <a:lnTo>
                    <a:pt x="1919672" y="1041399"/>
                  </a:lnTo>
                  <a:lnTo>
                    <a:pt x="1876883" y="1015999"/>
                  </a:lnTo>
                  <a:lnTo>
                    <a:pt x="1834206" y="1003299"/>
                  </a:lnTo>
                  <a:lnTo>
                    <a:pt x="1791641" y="977899"/>
                  </a:lnTo>
                  <a:lnTo>
                    <a:pt x="1749188" y="965199"/>
                  </a:lnTo>
                  <a:lnTo>
                    <a:pt x="1706849" y="939799"/>
                  </a:lnTo>
                  <a:lnTo>
                    <a:pt x="1664622" y="927099"/>
                  </a:lnTo>
                  <a:lnTo>
                    <a:pt x="1580511" y="876299"/>
                  </a:lnTo>
                  <a:lnTo>
                    <a:pt x="1538627" y="863599"/>
                  </a:lnTo>
                  <a:lnTo>
                    <a:pt x="1496858" y="838199"/>
                  </a:lnTo>
                  <a:lnTo>
                    <a:pt x="1455204" y="825499"/>
                  </a:lnTo>
                  <a:lnTo>
                    <a:pt x="1372244" y="774699"/>
                  </a:lnTo>
                  <a:lnTo>
                    <a:pt x="1330938" y="761999"/>
                  </a:lnTo>
                  <a:lnTo>
                    <a:pt x="1289748" y="736599"/>
                  </a:lnTo>
                  <a:lnTo>
                    <a:pt x="1248676" y="723899"/>
                  </a:lnTo>
                  <a:lnTo>
                    <a:pt x="1166885" y="673099"/>
                  </a:lnTo>
                  <a:lnTo>
                    <a:pt x="1126166" y="660399"/>
                  </a:lnTo>
                  <a:lnTo>
                    <a:pt x="1045086" y="609599"/>
                  </a:lnTo>
                  <a:lnTo>
                    <a:pt x="1004725" y="596899"/>
                  </a:lnTo>
                  <a:lnTo>
                    <a:pt x="884361" y="520699"/>
                  </a:lnTo>
                  <a:lnTo>
                    <a:pt x="844481" y="507999"/>
                  </a:lnTo>
                  <a:lnTo>
                    <a:pt x="765086" y="457199"/>
                  </a:lnTo>
                  <a:lnTo>
                    <a:pt x="725571" y="444499"/>
                  </a:lnTo>
                  <a:lnTo>
                    <a:pt x="607763" y="368299"/>
                  </a:lnTo>
                  <a:lnTo>
                    <a:pt x="568741" y="355599"/>
                  </a:lnTo>
                  <a:lnTo>
                    <a:pt x="413894" y="253999"/>
                  </a:lnTo>
                  <a:lnTo>
                    <a:pt x="375496" y="241299"/>
                  </a:lnTo>
                  <a:lnTo>
                    <a:pt x="0" y="0"/>
                  </a:lnTo>
                  <a:close/>
                </a:path>
                <a:path w="20104100" h="3136900">
                  <a:moveTo>
                    <a:pt x="20104098" y="0"/>
                  </a:moveTo>
                  <a:lnTo>
                    <a:pt x="19728624" y="241299"/>
                  </a:lnTo>
                  <a:lnTo>
                    <a:pt x="19690225" y="253999"/>
                  </a:lnTo>
                  <a:lnTo>
                    <a:pt x="19535377" y="355599"/>
                  </a:lnTo>
                  <a:lnTo>
                    <a:pt x="19496354" y="368299"/>
                  </a:lnTo>
                  <a:lnTo>
                    <a:pt x="19378545" y="444499"/>
                  </a:lnTo>
                  <a:lnTo>
                    <a:pt x="19339030" y="457199"/>
                  </a:lnTo>
                  <a:lnTo>
                    <a:pt x="19259635" y="507999"/>
                  </a:lnTo>
                  <a:lnTo>
                    <a:pt x="19219754" y="520699"/>
                  </a:lnTo>
                  <a:lnTo>
                    <a:pt x="19099390" y="596899"/>
                  </a:lnTo>
                  <a:lnTo>
                    <a:pt x="19059028" y="609599"/>
                  </a:lnTo>
                  <a:lnTo>
                    <a:pt x="18977947" y="660399"/>
                  </a:lnTo>
                  <a:lnTo>
                    <a:pt x="18937229" y="673099"/>
                  </a:lnTo>
                  <a:lnTo>
                    <a:pt x="18855437" y="723899"/>
                  </a:lnTo>
                  <a:lnTo>
                    <a:pt x="18814364" y="736599"/>
                  </a:lnTo>
                  <a:lnTo>
                    <a:pt x="18773175" y="761999"/>
                  </a:lnTo>
                  <a:lnTo>
                    <a:pt x="18731869" y="774699"/>
                  </a:lnTo>
                  <a:lnTo>
                    <a:pt x="18648907" y="825499"/>
                  </a:lnTo>
                  <a:lnTo>
                    <a:pt x="18607253" y="838199"/>
                  </a:lnTo>
                  <a:lnTo>
                    <a:pt x="18565484" y="863599"/>
                  </a:lnTo>
                  <a:lnTo>
                    <a:pt x="18523600" y="876299"/>
                  </a:lnTo>
                  <a:lnTo>
                    <a:pt x="18439488" y="927099"/>
                  </a:lnTo>
                  <a:lnTo>
                    <a:pt x="18397262" y="939799"/>
                  </a:lnTo>
                  <a:lnTo>
                    <a:pt x="18354922" y="965199"/>
                  </a:lnTo>
                  <a:lnTo>
                    <a:pt x="18312469" y="977899"/>
                  </a:lnTo>
                  <a:lnTo>
                    <a:pt x="18269904" y="1003299"/>
                  </a:lnTo>
                  <a:lnTo>
                    <a:pt x="18227226" y="1015999"/>
                  </a:lnTo>
                  <a:lnTo>
                    <a:pt x="18184437" y="1041399"/>
                  </a:lnTo>
                  <a:lnTo>
                    <a:pt x="18141537" y="1054099"/>
                  </a:lnTo>
                  <a:lnTo>
                    <a:pt x="18098525" y="1079499"/>
                  </a:lnTo>
                  <a:lnTo>
                    <a:pt x="18055403" y="1092199"/>
                  </a:lnTo>
                  <a:lnTo>
                    <a:pt x="18012170" y="1117599"/>
                  </a:lnTo>
                  <a:lnTo>
                    <a:pt x="17968828" y="1130299"/>
                  </a:lnTo>
                  <a:lnTo>
                    <a:pt x="17925376" y="1155699"/>
                  </a:lnTo>
                  <a:lnTo>
                    <a:pt x="17881815" y="1168399"/>
                  </a:lnTo>
                  <a:lnTo>
                    <a:pt x="17838145" y="1193799"/>
                  </a:lnTo>
                  <a:lnTo>
                    <a:pt x="17794367" y="1206499"/>
                  </a:lnTo>
                  <a:lnTo>
                    <a:pt x="17750481" y="1231899"/>
                  </a:lnTo>
                  <a:lnTo>
                    <a:pt x="17662386" y="1257299"/>
                  </a:lnTo>
                  <a:lnTo>
                    <a:pt x="17618179" y="1282699"/>
                  </a:lnTo>
                  <a:lnTo>
                    <a:pt x="17573864" y="1295399"/>
                  </a:lnTo>
                  <a:lnTo>
                    <a:pt x="17529444" y="1320799"/>
                  </a:lnTo>
                  <a:lnTo>
                    <a:pt x="17440287" y="1346199"/>
                  </a:lnTo>
                  <a:lnTo>
                    <a:pt x="17395551" y="1371599"/>
                  </a:lnTo>
                  <a:lnTo>
                    <a:pt x="17350710" y="1384299"/>
                  </a:lnTo>
                  <a:lnTo>
                    <a:pt x="17305766" y="1409699"/>
                  </a:lnTo>
                  <a:lnTo>
                    <a:pt x="17215565" y="1435099"/>
                  </a:lnTo>
                  <a:lnTo>
                    <a:pt x="17170310" y="1460499"/>
                  </a:lnTo>
                  <a:lnTo>
                    <a:pt x="17079493" y="1485899"/>
                  </a:lnTo>
                  <a:lnTo>
                    <a:pt x="17033931" y="1511299"/>
                  </a:lnTo>
                  <a:lnTo>
                    <a:pt x="16896638" y="1549399"/>
                  </a:lnTo>
                  <a:lnTo>
                    <a:pt x="16850673" y="1574799"/>
                  </a:lnTo>
                  <a:lnTo>
                    <a:pt x="16758443" y="1600199"/>
                  </a:lnTo>
                  <a:lnTo>
                    <a:pt x="16712179" y="1625599"/>
                  </a:lnTo>
                  <a:lnTo>
                    <a:pt x="16526138" y="1676399"/>
                  </a:lnTo>
                  <a:lnTo>
                    <a:pt x="16479383" y="1701799"/>
                  </a:lnTo>
                  <a:lnTo>
                    <a:pt x="16291401" y="1752599"/>
                  </a:lnTo>
                  <a:lnTo>
                    <a:pt x="16244166" y="1777999"/>
                  </a:lnTo>
                  <a:lnTo>
                    <a:pt x="15958774" y="1854199"/>
                  </a:lnTo>
                  <a:lnTo>
                    <a:pt x="15910882" y="1879599"/>
                  </a:lnTo>
                  <a:lnTo>
                    <a:pt x="14784654" y="2171699"/>
                  </a:lnTo>
                  <a:lnTo>
                    <a:pt x="14734651" y="2171699"/>
                  </a:lnTo>
                  <a:lnTo>
                    <a:pt x="14432902" y="2247899"/>
                  </a:lnTo>
                  <a:lnTo>
                    <a:pt x="14382326" y="2247899"/>
                  </a:lnTo>
                  <a:lnTo>
                    <a:pt x="14179217" y="2298699"/>
                  </a:lnTo>
                  <a:lnTo>
                    <a:pt x="14128242" y="2298699"/>
                  </a:lnTo>
                  <a:lnTo>
                    <a:pt x="13923558" y="2349499"/>
                  </a:lnTo>
                  <a:lnTo>
                    <a:pt x="13872193" y="2349499"/>
                  </a:lnTo>
                  <a:lnTo>
                    <a:pt x="13769234" y="2374899"/>
                  </a:lnTo>
                  <a:lnTo>
                    <a:pt x="13717640" y="2374899"/>
                  </a:lnTo>
                  <a:lnTo>
                    <a:pt x="13614227" y="2400299"/>
                  </a:lnTo>
                  <a:lnTo>
                    <a:pt x="13562408" y="2400299"/>
                  </a:lnTo>
                  <a:lnTo>
                    <a:pt x="13458547" y="2425699"/>
                  </a:lnTo>
                  <a:lnTo>
                    <a:pt x="13406506" y="2425699"/>
                  </a:lnTo>
                  <a:lnTo>
                    <a:pt x="13302205" y="2451099"/>
                  </a:lnTo>
                  <a:lnTo>
                    <a:pt x="13249945" y="2451099"/>
                  </a:lnTo>
                  <a:lnTo>
                    <a:pt x="13145210" y="2476499"/>
                  </a:lnTo>
                  <a:lnTo>
                    <a:pt x="13092735" y="2476499"/>
                  </a:lnTo>
                  <a:lnTo>
                    <a:pt x="13040189" y="2489199"/>
                  </a:lnTo>
                  <a:lnTo>
                    <a:pt x="12987572" y="2489199"/>
                  </a:lnTo>
                  <a:lnTo>
                    <a:pt x="12934886" y="2501899"/>
                  </a:lnTo>
                  <a:lnTo>
                    <a:pt x="12882129" y="2501899"/>
                  </a:lnTo>
                  <a:lnTo>
                    <a:pt x="12829304" y="2514599"/>
                  </a:lnTo>
                  <a:lnTo>
                    <a:pt x="12776409" y="2514599"/>
                  </a:lnTo>
                  <a:lnTo>
                    <a:pt x="12723445" y="2527299"/>
                  </a:lnTo>
                  <a:lnTo>
                    <a:pt x="12670413" y="2527299"/>
                  </a:lnTo>
                  <a:lnTo>
                    <a:pt x="12617313" y="2539999"/>
                  </a:lnTo>
                  <a:lnTo>
                    <a:pt x="12564146" y="2539999"/>
                  </a:lnTo>
                  <a:lnTo>
                    <a:pt x="12510912" y="2552699"/>
                  </a:lnTo>
                  <a:lnTo>
                    <a:pt x="12457610" y="2552699"/>
                  </a:lnTo>
                  <a:lnTo>
                    <a:pt x="12404243" y="2565399"/>
                  </a:lnTo>
                  <a:lnTo>
                    <a:pt x="12350809" y="2565399"/>
                  </a:lnTo>
                  <a:lnTo>
                    <a:pt x="12297310" y="2578099"/>
                  </a:lnTo>
                  <a:lnTo>
                    <a:pt x="12243745" y="2578099"/>
                  </a:lnTo>
                  <a:lnTo>
                    <a:pt x="12190116" y="2590799"/>
                  </a:lnTo>
                  <a:lnTo>
                    <a:pt x="12082664" y="2590799"/>
                  </a:lnTo>
                  <a:lnTo>
                    <a:pt x="12028843" y="2603499"/>
                  </a:lnTo>
                  <a:lnTo>
                    <a:pt x="11921010" y="2603499"/>
                  </a:lnTo>
                  <a:lnTo>
                    <a:pt x="11866999" y="2616199"/>
                  </a:lnTo>
                  <a:lnTo>
                    <a:pt x="11812927" y="2616199"/>
                  </a:lnTo>
                  <a:lnTo>
                    <a:pt x="11758792" y="2628899"/>
                  </a:lnTo>
                  <a:lnTo>
                    <a:pt x="11596022" y="2628899"/>
                  </a:lnTo>
                  <a:lnTo>
                    <a:pt x="11541644" y="2641599"/>
                  </a:lnTo>
                  <a:lnTo>
                    <a:pt x="11432709" y="2641599"/>
                  </a:lnTo>
                  <a:lnTo>
                    <a:pt x="11378152" y="2654299"/>
                  </a:lnTo>
                  <a:lnTo>
                    <a:pt x="11214132" y="2654299"/>
                  </a:lnTo>
                  <a:lnTo>
                    <a:pt x="11159343" y="2666999"/>
                  </a:lnTo>
                  <a:lnTo>
                    <a:pt x="10884546" y="2666999"/>
                  </a:lnTo>
                  <a:lnTo>
                    <a:pt x="10829419" y="2679699"/>
                  </a:lnTo>
                  <a:lnTo>
                    <a:pt x="10442015" y="2679699"/>
                  </a:lnTo>
                  <a:lnTo>
                    <a:pt x="10386459" y="2692399"/>
                  </a:lnTo>
                  <a:lnTo>
                    <a:pt x="20104098" y="26923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E8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190480"/>
              <a:ext cx="20104100" cy="2120900"/>
            </a:xfrm>
            <a:custGeom>
              <a:avLst/>
              <a:gdLst/>
              <a:ahLst/>
              <a:cxnLst/>
              <a:rect l="l" t="t" r="r" b="b"/>
              <a:pathLst>
                <a:path w="20104100" h="2120900">
                  <a:moveTo>
                    <a:pt x="0" y="0"/>
                  </a:moveTo>
                  <a:lnTo>
                    <a:pt x="0" y="2120899"/>
                  </a:lnTo>
                  <a:lnTo>
                    <a:pt x="20104098" y="2120899"/>
                  </a:lnTo>
                  <a:lnTo>
                    <a:pt x="20104098" y="1816099"/>
                  </a:lnTo>
                  <a:lnTo>
                    <a:pt x="9202688" y="1816099"/>
                  </a:lnTo>
                  <a:lnTo>
                    <a:pt x="9146510" y="1803399"/>
                  </a:lnTo>
                  <a:lnTo>
                    <a:pt x="8810680" y="1803399"/>
                  </a:lnTo>
                  <a:lnTo>
                    <a:pt x="8754918" y="1790699"/>
                  </a:lnTo>
                  <a:lnTo>
                    <a:pt x="8532484" y="1790699"/>
                  </a:lnTo>
                  <a:lnTo>
                    <a:pt x="8477031" y="1777999"/>
                  </a:lnTo>
                  <a:lnTo>
                    <a:pt x="8255852" y="1777999"/>
                  </a:lnTo>
                  <a:lnTo>
                    <a:pt x="8200718" y="1765299"/>
                  </a:lnTo>
                  <a:lnTo>
                    <a:pt x="8035707" y="1765299"/>
                  </a:lnTo>
                  <a:lnTo>
                    <a:pt x="7980835" y="1752599"/>
                  </a:lnTo>
                  <a:lnTo>
                    <a:pt x="7871293" y="1752599"/>
                  </a:lnTo>
                  <a:lnTo>
                    <a:pt x="7816622" y="1739899"/>
                  </a:lnTo>
                  <a:lnTo>
                    <a:pt x="7707485" y="1739899"/>
                  </a:lnTo>
                  <a:lnTo>
                    <a:pt x="7653019" y="1727199"/>
                  </a:lnTo>
                  <a:lnTo>
                    <a:pt x="7544296" y="1727199"/>
                  </a:lnTo>
                  <a:lnTo>
                    <a:pt x="7490038" y="1714499"/>
                  </a:lnTo>
                  <a:lnTo>
                    <a:pt x="7381735" y="1714499"/>
                  </a:lnTo>
                  <a:lnTo>
                    <a:pt x="7327690" y="1701799"/>
                  </a:lnTo>
                  <a:lnTo>
                    <a:pt x="7219814" y="1701799"/>
                  </a:lnTo>
                  <a:lnTo>
                    <a:pt x="7165985" y="1689099"/>
                  </a:lnTo>
                  <a:lnTo>
                    <a:pt x="7058545" y="1689099"/>
                  </a:lnTo>
                  <a:lnTo>
                    <a:pt x="7004935" y="1676399"/>
                  </a:lnTo>
                  <a:lnTo>
                    <a:pt x="6951399" y="1676399"/>
                  </a:lnTo>
                  <a:lnTo>
                    <a:pt x="6897937" y="1663699"/>
                  </a:lnTo>
                  <a:lnTo>
                    <a:pt x="6844550" y="1663699"/>
                  </a:lnTo>
                  <a:lnTo>
                    <a:pt x="6791238" y="1650999"/>
                  </a:lnTo>
                  <a:lnTo>
                    <a:pt x="6684841" y="1650999"/>
                  </a:lnTo>
                  <a:lnTo>
                    <a:pt x="6631757" y="1638299"/>
                  </a:lnTo>
                  <a:lnTo>
                    <a:pt x="6578750" y="1638299"/>
                  </a:lnTo>
                  <a:lnTo>
                    <a:pt x="6525820" y="1625599"/>
                  </a:lnTo>
                  <a:lnTo>
                    <a:pt x="6472968" y="1625599"/>
                  </a:lnTo>
                  <a:lnTo>
                    <a:pt x="6420193" y="1612899"/>
                  </a:lnTo>
                  <a:lnTo>
                    <a:pt x="6367497" y="1612899"/>
                  </a:lnTo>
                  <a:lnTo>
                    <a:pt x="6314880" y="1600199"/>
                  </a:lnTo>
                  <a:lnTo>
                    <a:pt x="6262342" y="1600199"/>
                  </a:lnTo>
                  <a:lnTo>
                    <a:pt x="6209883" y="1587499"/>
                  </a:lnTo>
                  <a:lnTo>
                    <a:pt x="6157505" y="1587499"/>
                  </a:lnTo>
                  <a:lnTo>
                    <a:pt x="6105207" y="1574799"/>
                  </a:lnTo>
                  <a:lnTo>
                    <a:pt x="6052990" y="1574799"/>
                  </a:lnTo>
                  <a:lnTo>
                    <a:pt x="6000854" y="1562099"/>
                  </a:lnTo>
                  <a:lnTo>
                    <a:pt x="5948800" y="1562099"/>
                  </a:lnTo>
                  <a:lnTo>
                    <a:pt x="5896827" y="1549399"/>
                  </a:lnTo>
                  <a:lnTo>
                    <a:pt x="5844938" y="1549399"/>
                  </a:lnTo>
                  <a:lnTo>
                    <a:pt x="5741407" y="1523999"/>
                  </a:lnTo>
                  <a:lnTo>
                    <a:pt x="5689767" y="1523999"/>
                  </a:lnTo>
                  <a:lnTo>
                    <a:pt x="5638211" y="1511299"/>
                  </a:lnTo>
                  <a:lnTo>
                    <a:pt x="5586740" y="1511299"/>
                  </a:lnTo>
                  <a:lnTo>
                    <a:pt x="5535353" y="1498599"/>
                  </a:lnTo>
                  <a:lnTo>
                    <a:pt x="5484052" y="1498599"/>
                  </a:lnTo>
                  <a:lnTo>
                    <a:pt x="5381707" y="1473199"/>
                  </a:lnTo>
                  <a:lnTo>
                    <a:pt x="5330664" y="1473199"/>
                  </a:lnTo>
                  <a:lnTo>
                    <a:pt x="5228839" y="1447799"/>
                  </a:lnTo>
                  <a:lnTo>
                    <a:pt x="5178058" y="1447799"/>
                  </a:lnTo>
                  <a:lnTo>
                    <a:pt x="5127365" y="1435099"/>
                  </a:lnTo>
                  <a:lnTo>
                    <a:pt x="5076761" y="1435099"/>
                  </a:lnTo>
                  <a:lnTo>
                    <a:pt x="4975819" y="1409699"/>
                  </a:lnTo>
                  <a:lnTo>
                    <a:pt x="4925483" y="1409699"/>
                  </a:lnTo>
                  <a:lnTo>
                    <a:pt x="4775016" y="1371599"/>
                  </a:lnTo>
                  <a:lnTo>
                    <a:pt x="4725043" y="1371599"/>
                  </a:lnTo>
                  <a:lnTo>
                    <a:pt x="4625372" y="1346199"/>
                  </a:lnTo>
                  <a:lnTo>
                    <a:pt x="4575675" y="1346199"/>
                  </a:lnTo>
                  <a:lnTo>
                    <a:pt x="4476561" y="1320799"/>
                  </a:lnTo>
                  <a:lnTo>
                    <a:pt x="4427145" y="1320799"/>
                  </a:lnTo>
                  <a:lnTo>
                    <a:pt x="4279462" y="1282699"/>
                  </a:lnTo>
                  <a:lnTo>
                    <a:pt x="4230425" y="1282699"/>
                  </a:lnTo>
                  <a:lnTo>
                    <a:pt x="4035238" y="1231899"/>
                  </a:lnTo>
                  <a:lnTo>
                    <a:pt x="3986684" y="1231899"/>
                  </a:lnTo>
                  <a:lnTo>
                    <a:pt x="3793450" y="1181099"/>
                  </a:lnTo>
                  <a:lnTo>
                    <a:pt x="3745389" y="1181099"/>
                  </a:lnTo>
                  <a:lnTo>
                    <a:pt x="3506591" y="1117599"/>
                  </a:lnTo>
                  <a:lnTo>
                    <a:pt x="3459136" y="1117599"/>
                  </a:lnTo>
                  <a:lnTo>
                    <a:pt x="3129836" y="1028699"/>
                  </a:lnTo>
                  <a:lnTo>
                    <a:pt x="3083210" y="1028699"/>
                  </a:lnTo>
                  <a:lnTo>
                    <a:pt x="1865550" y="685799"/>
                  </a:lnTo>
                  <a:lnTo>
                    <a:pt x="1563402" y="596899"/>
                  </a:lnTo>
                  <a:lnTo>
                    <a:pt x="1520712" y="571499"/>
                  </a:lnTo>
                  <a:lnTo>
                    <a:pt x="1225259" y="482599"/>
                  </a:lnTo>
                  <a:lnTo>
                    <a:pt x="1183539" y="457199"/>
                  </a:lnTo>
                  <a:lnTo>
                    <a:pt x="935813" y="380999"/>
                  </a:lnTo>
                  <a:lnTo>
                    <a:pt x="894962" y="355599"/>
                  </a:lnTo>
                  <a:lnTo>
                    <a:pt x="732820" y="304799"/>
                  </a:lnTo>
                  <a:lnTo>
                    <a:pt x="692602" y="279399"/>
                  </a:lnTo>
                  <a:lnTo>
                    <a:pt x="533013" y="228599"/>
                  </a:lnTo>
                  <a:lnTo>
                    <a:pt x="493438" y="203199"/>
                  </a:lnTo>
                  <a:lnTo>
                    <a:pt x="375496" y="165099"/>
                  </a:lnTo>
                  <a:lnTo>
                    <a:pt x="0" y="0"/>
                  </a:lnTo>
                  <a:close/>
                </a:path>
                <a:path w="20104100" h="2120900">
                  <a:moveTo>
                    <a:pt x="20104098" y="0"/>
                  </a:moveTo>
                  <a:lnTo>
                    <a:pt x="19728624" y="165099"/>
                  </a:lnTo>
                  <a:lnTo>
                    <a:pt x="19610680" y="203199"/>
                  </a:lnTo>
                  <a:lnTo>
                    <a:pt x="19571105" y="228599"/>
                  </a:lnTo>
                  <a:lnTo>
                    <a:pt x="19411515" y="279399"/>
                  </a:lnTo>
                  <a:lnTo>
                    <a:pt x="19371297" y="304799"/>
                  </a:lnTo>
                  <a:lnTo>
                    <a:pt x="19209154" y="355599"/>
                  </a:lnTo>
                  <a:lnTo>
                    <a:pt x="19168302" y="380999"/>
                  </a:lnTo>
                  <a:lnTo>
                    <a:pt x="18920575" y="457199"/>
                  </a:lnTo>
                  <a:lnTo>
                    <a:pt x="18878854" y="482599"/>
                  </a:lnTo>
                  <a:lnTo>
                    <a:pt x="18583399" y="571499"/>
                  </a:lnTo>
                  <a:lnTo>
                    <a:pt x="18540709" y="596899"/>
                  </a:lnTo>
                  <a:lnTo>
                    <a:pt x="18238560" y="685799"/>
                  </a:lnTo>
                  <a:lnTo>
                    <a:pt x="17020895" y="1028699"/>
                  </a:lnTo>
                  <a:lnTo>
                    <a:pt x="16974269" y="1028699"/>
                  </a:lnTo>
                  <a:lnTo>
                    <a:pt x="16644968" y="1117599"/>
                  </a:lnTo>
                  <a:lnTo>
                    <a:pt x="16597512" y="1117599"/>
                  </a:lnTo>
                  <a:lnTo>
                    <a:pt x="16358714" y="1181099"/>
                  </a:lnTo>
                  <a:lnTo>
                    <a:pt x="16310653" y="1181099"/>
                  </a:lnTo>
                  <a:lnTo>
                    <a:pt x="16117419" y="1231899"/>
                  </a:lnTo>
                  <a:lnTo>
                    <a:pt x="16068865" y="1231899"/>
                  </a:lnTo>
                  <a:lnTo>
                    <a:pt x="15873677" y="1282699"/>
                  </a:lnTo>
                  <a:lnTo>
                    <a:pt x="15824640" y="1282699"/>
                  </a:lnTo>
                  <a:lnTo>
                    <a:pt x="15676957" y="1320799"/>
                  </a:lnTo>
                  <a:lnTo>
                    <a:pt x="15627540" y="1320799"/>
                  </a:lnTo>
                  <a:lnTo>
                    <a:pt x="15528426" y="1346199"/>
                  </a:lnTo>
                  <a:lnTo>
                    <a:pt x="15478729" y="1346199"/>
                  </a:lnTo>
                  <a:lnTo>
                    <a:pt x="15379058" y="1371599"/>
                  </a:lnTo>
                  <a:lnTo>
                    <a:pt x="15329084" y="1371599"/>
                  </a:lnTo>
                  <a:lnTo>
                    <a:pt x="15178618" y="1409699"/>
                  </a:lnTo>
                  <a:lnTo>
                    <a:pt x="15128281" y="1409699"/>
                  </a:lnTo>
                  <a:lnTo>
                    <a:pt x="15027340" y="1435099"/>
                  </a:lnTo>
                  <a:lnTo>
                    <a:pt x="14976735" y="1435099"/>
                  </a:lnTo>
                  <a:lnTo>
                    <a:pt x="14926042" y="1447799"/>
                  </a:lnTo>
                  <a:lnTo>
                    <a:pt x="14875261" y="1447799"/>
                  </a:lnTo>
                  <a:lnTo>
                    <a:pt x="14773436" y="1473199"/>
                  </a:lnTo>
                  <a:lnTo>
                    <a:pt x="14722393" y="1473199"/>
                  </a:lnTo>
                  <a:lnTo>
                    <a:pt x="14620048" y="1498599"/>
                  </a:lnTo>
                  <a:lnTo>
                    <a:pt x="14568747" y="1498599"/>
                  </a:lnTo>
                  <a:lnTo>
                    <a:pt x="14517360" y="1511299"/>
                  </a:lnTo>
                  <a:lnTo>
                    <a:pt x="14465889" y="1511299"/>
                  </a:lnTo>
                  <a:lnTo>
                    <a:pt x="14414333" y="1523999"/>
                  </a:lnTo>
                  <a:lnTo>
                    <a:pt x="14362693" y="1523999"/>
                  </a:lnTo>
                  <a:lnTo>
                    <a:pt x="14259162" y="1549399"/>
                  </a:lnTo>
                  <a:lnTo>
                    <a:pt x="14207272" y="1549399"/>
                  </a:lnTo>
                  <a:lnTo>
                    <a:pt x="14155300" y="1562099"/>
                  </a:lnTo>
                  <a:lnTo>
                    <a:pt x="14103245" y="1562099"/>
                  </a:lnTo>
                  <a:lnTo>
                    <a:pt x="14051109" y="1574799"/>
                  </a:lnTo>
                  <a:lnTo>
                    <a:pt x="13998892" y="1574799"/>
                  </a:lnTo>
                  <a:lnTo>
                    <a:pt x="13946594" y="1587499"/>
                  </a:lnTo>
                  <a:lnTo>
                    <a:pt x="13894216" y="1587499"/>
                  </a:lnTo>
                  <a:lnTo>
                    <a:pt x="13841757" y="1600199"/>
                  </a:lnTo>
                  <a:lnTo>
                    <a:pt x="13789219" y="1600199"/>
                  </a:lnTo>
                  <a:lnTo>
                    <a:pt x="13736602" y="1612899"/>
                  </a:lnTo>
                  <a:lnTo>
                    <a:pt x="13683906" y="1612899"/>
                  </a:lnTo>
                  <a:lnTo>
                    <a:pt x="13631131" y="1625599"/>
                  </a:lnTo>
                  <a:lnTo>
                    <a:pt x="13578279" y="1625599"/>
                  </a:lnTo>
                  <a:lnTo>
                    <a:pt x="13525349" y="1638299"/>
                  </a:lnTo>
                  <a:lnTo>
                    <a:pt x="13472342" y="1638299"/>
                  </a:lnTo>
                  <a:lnTo>
                    <a:pt x="13419258" y="1650999"/>
                  </a:lnTo>
                  <a:lnTo>
                    <a:pt x="13312861" y="1650999"/>
                  </a:lnTo>
                  <a:lnTo>
                    <a:pt x="13259549" y="1663699"/>
                  </a:lnTo>
                  <a:lnTo>
                    <a:pt x="13206162" y="1663699"/>
                  </a:lnTo>
                  <a:lnTo>
                    <a:pt x="13152700" y="1676399"/>
                  </a:lnTo>
                  <a:lnTo>
                    <a:pt x="13099164" y="1676399"/>
                  </a:lnTo>
                  <a:lnTo>
                    <a:pt x="13045554" y="1689099"/>
                  </a:lnTo>
                  <a:lnTo>
                    <a:pt x="12938114" y="1689099"/>
                  </a:lnTo>
                  <a:lnTo>
                    <a:pt x="12884284" y="1701799"/>
                  </a:lnTo>
                  <a:lnTo>
                    <a:pt x="12776409" y="1701799"/>
                  </a:lnTo>
                  <a:lnTo>
                    <a:pt x="12722363" y="1714499"/>
                  </a:lnTo>
                  <a:lnTo>
                    <a:pt x="12614060" y="1714499"/>
                  </a:lnTo>
                  <a:lnTo>
                    <a:pt x="12559803" y="1727199"/>
                  </a:lnTo>
                  <a:lnTo>
                    <a:pt x="12451079" y="1727199"/>
                  </a:lnTo>
                  <a:lnTo>
                    <a:pt x="12396613" y="1739899"/>
                  </a:lnTo>
                  <a:lnTo>
                    <a:pt x="12287476" y="1739899"/>
                  </a:lnTo>
                  <a:lnTo>
                    <a:pt x="12232806" y="1752599"/>
                  </a:lnTo>
                  <a:lnTo>
                    <a:pt x="12123263" y="1752599"/>
                  </a:lnTo>
                  <a:lnTo>
                    <a:pt x="12068391" y="1765299"/>
                  </a:lnTo>
                  <a:lnTo>
                    <a:pt x="11903380" y="1765299"/>
                  </a:lnTo>
                  <a:lnTo>
                    <a:pt x="11848246" y="1777999"/>
                  </a:lnTo>
                  <a:lnTo>
                    <a:pt x="11627068" y="1777999"/>
                  </a:lnTo>
                  <a:lnTo>
                    <a:pt x="11571614" y="1790699"/>
                  </a:lnTo>
                  <a:lnTo>
                    <a:pt x="11349180" y="1790699"/>
                  </a:lnTo>
                  <a:lnTo>
                    <a:pt x="11293418" y="1803399"/>
                  </a:lnTo>
                  <a:lnTo>
                    <a:pt x="10957588" y="1803399"/>
                  </a:lnTo>
                  <a:lnTo>
                    <a:pt x="10901411" y="1816099"/>
                  </a:lnTo>
                  <a:lnTo>
                    <a:pt x="20104098" y="1816099"/>
                  </a:lnTo>
                  <a:lnTo>
                    <a:pt x="20104098" y="0"/>
                  </a:lnTo>
                  <a:close/>
                </a:path>
              </a:pathLst>
            </a:custGeom>
            <a:solidFill>
              <a:srgbClr val="79C2F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73282" y="10338309"/>
            <a:ext cx="280035" cy="5270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z="2950" spc="5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fld>
            <a:endParaRPr sz="2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9171" y="11311"/>
            <a:ext cx="5514975" cy="2576830"/>
          </a:xfrm>
          <a:custGeom>
            <a:avLst/>
            <a:gdLst/>
            <a:ahLst/>
            <a:cxnLst/>
            <a:rect l="l" t="t" r="r" b="b"/>
            <a:pathLst>
              <a:path w="5514975" h="2576830">
                <a:moveTo>
                  <a:pt x="5514927" y="0"/>
                </a:moveTo>
                <a:lnTo>
                  <a:pt x="0" y="0"/>
                </a:lnTo>
                <a:lnTo>
                  <a:pt x="18852" y="223923"/>
                </a:lnTo>
                <a:lnTo>
                  <a:pt x="25547" y="277901"/>
                </a:lnTo>
                <a:lnTo>
                  <a:pt x="33030" y="331649"/>
                </a:lnTo>
                <a:lnTo>
                  <a:pt x="41322" y="385117"/>
                </a:lnTo>
                <a:lnTo>
                  <a:pt x="50439" y="438253"/>
                </a:lnTo>
                <a:lnTo>
                  <a:pt x="60401" y="491009"/>
                </a:lnTo>
                <a:lnTo>
                  <a:pt x="71227" y="543333"/>
                </a:lnTo>
                <a:lnTo>
                  <a:pt x="82935" y="595176"/>
                </a:lnTo>
                <a:lnTo>
                  <a:pt x="95544" y="646488"/>
                </a:lnTo>
                <a:lnTo>
                  <a:pt x="109071" y="697218"/>
                </a:lnTo>
                <a:lnTo>
                  <a:pt x="123537" y="747316"/>
                </a:lnTo>
                <a:lnTo>
                  <a:pt x="138960" y="796733"/>
                </a:lnTo>
                <a:lnTo>
                  <a:pt x="155358" y="845417"/>
                </a:lnTo>
                <a:lnTo>
                  <a:pt x="172750" y="893319"/>
                </a:lnTo>
                <a:lnTo>
                  <a:pt x="191154" y="940389"/>
                </a:lnTo>
                <a:lnTo>
                  <a:pt x="210590" y="986577"/>
                </a:lnTo>
                <a:lnTo>
                  <a:pt x="231075" y="1031831"/>
                </a:lnTo>
                <a:lnTo>
                  <a:pt x="252629" y="1076103"/>
                </a:lnTo>
                <a:lnTo>
                  <a:pt x="275270" y="1119342"/>
                </a:lnTo>
                <a:lnTo>
                  <a:pt x="299016" y="1161498"/>
                </a:lnTo>
                <a:lnTo>
                  <a:pt x="323887" y="1202521"/>
                </a:lnTo>
                <a:lnTo>
                  <a:pt x="349901" y="1242360"/>
                </a:lnTo>
                <a:lnTo>
                  <a:pt x="377077" y="1280966"/>
                </a:lnTo>
                <a:lnTo>
                  <a:pt x="405433" y="1318287"/>
                </a:lnTo>
                <a:lnTo>
                  <a:pt x="434988" y="1354275"/>
                </a:lnTo>
                <a:lnTo>
                  <a:pt x="465760" y="1388879"/>
                </a:lnTo>
                <a:lnTo>
                  <a:pt x="497769" y="1422049"/>
                </a:lnTo>
                <a:lnTo>
                  <a:pt x="531032" y="1453735"/>
                </a:lnTo>
                <a:lnTo>
                  <a:pt x="565569" y="1483886"/>
                </a:lnTo>
                <a:lnTo>
                  <a:pt x="605053" y="1515759"/>
                </a:lnTo>
                <a:lnTo>
                  <a:pt x="645723" y="1545056"/>
                </a:lnTo>
                <a:lnTo>
                  <a:pt x="687475" y="1571763"/>
                </a:lnTo>
                <a:lnTo>
                  <a:pt x="730206" y="1595864"/>
                </a:lnTo>
                <a:lnTo>
                  <a:pt x="773812" y="1617344"/>
                </a:lnTo>
                <a:lnTo>
                  <a:pt x="818189" y="1636188"/>
                </a:lnTo>
                <a:lnTo>
                  <a:pt x="863233" y="1652381"/>
                </a:lnTo>
                <a:lnTo>
                  <a:pt x="908842" y="1665908"/>
                </a:lnTo>
                <a:lnTo>
                  <a:pt x="954910" y="1676753"/>
                </a:lnTo>
                <a:lnTo>
                  <a:pt x="1001335" y="1684903"/>
                </a:lnTo>
                <a:lnTo>
                  <a:pt x="1048012" y="1690341"/>
                </a:lnTo>
                <a:lnTo>
                  <a:pt x="1094839" y="1693053"/>
                </a:lnTo>
                <a:lnTo>
                  <a:pt x="1141711" y="1693023"/>
                </a:lnTo>
                <a:lnTo>
                  <a:pt x="1188525" y="1690237"/>
                </a:lnTo>
                <a:lnTo>
                  <a:pt x="1235177" y="1684679"/>
                </a:lnTo>
                <a:lnTo>
                  <a:pt x="1281563" y="1676335"/>
                </a:lnTo>
                <a:lnTo>
                  <a:pt x="1327580" y="1665189"/>
                </a:lnTo>
                <a:lnTo>
                  <a:pt x="1373123" y="1651226"/>
                </a:lnTo>
                <a:lnTo>
                  <a:pt x="1418091" y="1634431"/>
                </a:lnTo>
                <a:lnTo>
                  <a:pt x="1462377" y="1614790"/>
                </a:lnTo>
                <a:lnTo>
                  <a:pt x="1505880" y="1592286"/>
                </a:lnTo>
                <a:lnTo>
                  <a:pt x="1549340" y="1567457"/>
                </a:lnTo>
                <a:lnTo>
                  <a:pt x="1591937" y="1540269"/>
                </a:lnTo>
                <a:lnTo>
                  <a:pt x="1633796" y="1511085"/>
                </a:lnTo>
                <a:lnTo>
                  <a:pt x="1675039" y="1480268"/>
                </a:lnTo>
                <a:lnTo>
                  <a:pt x="1715791" y="1448182"/>
                </a:lnTo>
                <a:lnTo>
                  <a:pt x="1756177" y="1415190"/>
                </a:lnTo>
                <a:lnTo>
                  <a:pt x="1796319" y="1381655"/>
                </a:lnTo>
                <a:lnTo>
                  <a:pt x="1876373" y="1314410"/>
                </a:lnTo>
                <a:lnTo>
                  <a:pt x="1916531" y="1281426"/>
                </a:lnTo>
                <a:lnTo>
                  <a:pt x="1956944" y="1249352"/>
                </a:lnTo>
                <a:lnTo>
                  <a:pt x="1997734" y="1218552"/>
                </a:lnTo>
                <a:lnTo>
                  <a:pt x="2039025" y="1189388"/>
                </a:lnTo>
                <a:lnTo>
                  <a:pt x="2080942" y="1162224"/>
                </a:lnTo>
                <a:lnTo>
                  <a:pt x="2123609" y="1137424"/>
                </a:lnTo>
                <a:lnTo>
                  <a:pt x="2167150" y="1115350"/>
                </a:lnTo>
                <a:lnTo>
                  <a:pt x="2211689" y="1096366"/>
                </a:lnTo>
                <a:lnTo>
                  <a:pt x="2256272" y="1080223"/>
                </a:lnTo>
                <a:lnTo>
                  <a:pt x="2301681" y="1067672"/>
                </a:lnTo>
                <a:lnTo>
                  <a:pt x="2347729" y="1058682"/>
                </a:lnTo>
                <a:lnTo>
                  <a:pt x="2394231" y="1053220"/>
                </a:lnTo>
                <a:lnTo>
                  <a:pt x="2440998" y="1051256"/>
                </a:lnTo>
                <a:lnTo>
                  <a:pt x="2487844" y="1052757"/>
                </a:lnTo>
                <a:lnTo>
                  <a:pt x="2534582" y="1057693"/>
                </a:lnTo>
                <a:lnTo>
                  <a:pt x="2581024" y="1066032"/>
                </a:lnTo>
                <a:lnTo>
                  <a:pt x="2626984" y="1077743"/>
                </a:lnTo>
                <a:lnTo>
                  <a:pt x="2672275" y="1092793"/>
                </a:lnTo>
                <a:lnTo>
                  <a:pt x="2716709" y="1111153"/>
                </a:lnTo>
                <a:lnTo>
                  <a:pt x="2760100" y="1132789"/>
                </a:lnTo>
                <a:lnTo>
                  <a:pt x="2802260" y="1157671"/>
                </a:lnTo>
                <a:lnTo>
                  <a:pt x="2843003" y="1185768"/>
                </a:lnTo>
                <a:lnTo>
                  <a:pt x="2882142" y="1217048"/>
                </a:lnTo>
                <a:lnTo>
                  <a:pt x="2919489" y="1251478"/>
                </a:lnTo>
                <a:lnTo>
                  <a:pt x="2952898" y="1284625"/>
                </a:lnTo>
                <a:lnTo>
                  <a:pt x="2984768" y="1319558"/>
                </a:lnTo>
                <a:lnTo>
                  <a:pt x="3015225" y="1356135"/>
                </a:lnTo>
                <a:lnTo>
                  <a:pt x="3044395" y="1394212"/>
                </a:lnTo>
                <a:lnTo>
                  <a:pt x="3072406" y="1433648"/>
                </a:lnTo>
                <a:lnTo>
                  <a:pt x="3099384" y="1474299"/>
                </a:lnTo>
                <a:lnTo>
                  <a:pt x="3125457" y="1516023"/>
                </a:lnTo>
                <a:lnTo>
                  <a:pt x="3150751" y="1558678"/>
                </a:lnTo>
                <a:lnTo>
                  <a:pt x="3175394" y="1602120"/>
                </a:lnTo>
                <a:lnTo>
                  <a:pt x="3199512" y="1646208"/>
                </a:lnTo>
                <a:lnTo>
                  <a:pt x="3223232" y="1690798"/>
                </a:lnTo>
                <a:lnTo>
                  <a:pt x="3246681" y="1735747"/>
                </a:lnTo>
                <a:lnTo>
                  <a:pt x="3316672" y="1871328"/>
                </a:lnTo>
                <a:lnTo>
                  <a:pt x="3340306" y="1916290"/>
                </a:lnTo>
                <a:lnTo>
                  <a:pt x="3364304" y="1960899"/>
                </a:lnTo>
                <a:lnTo>
                  <a:pt x="3388793" y="2005011"/>
                </a:lnTo>
                <a:lnTo>
                  <a:pt x="3413900" y="2048485"/>
                </a:lnTo>
                <a:lnTo>
                  <a:pt x="3439750" y="2091177"/>
                </a:lnTo>
                <a:lnTo>
                  <a:pt x="3466472" y="2132945"/>
                </a:lnTo>
                <a:lnTo>
                  <a:pt x="3494193" y="2173647"/>
                </a:lnTo>
                <a:lnTo>
                  <a:pt x="3523038" y="2213139"/>
                </a:lnTo>
                <a:lnTo>
                  <a:pt x="3553136" y="2251279"/>
                </a:lnTo>
                <a:lnTo>
                  <a:pt x="3587658" y="2289682"/>
                </a:lnTo>
                <a:lnTo>
                  <a:pt x="3623697" y="2325803"/>
                </a:lnTo>
                <a:lnTo>
                  <a:pt x="3661146" y="2359615"/>
                </a:lnTo>
                <a:lnTo>
                  <a:pt x="3699902" y="2391089"/>
                </a:lnTo>
                <a:lnTo>
                  <a:pt x="3739858" y="2420198"/>
                </a:lnTo>
                <a:lnTo>
                  <a:pt x="3780909" y="2446915"/>
                </a:lnTo>
                <a:lnTo>
                  <a:pt x="3822950" y="2471212"/>
                </a:lnTo>
                <a:lnTo>
                  <a:pt x="3865876" y="2493062"/>
                </a:lnTo>
                <a:lnTo>
                  <a:pt x="3909581" y="2512437"/>
                </a:lnTo>
                <a:lnTo>
                  <a:pt x="3953960" y="2529309"/>
                </a:lnTo>
                <a:lnTo>
                  <a:pt x="3998909" y="2543652"/>
                </a:lnTo>
                <a:lnTo>
                  <a:pt x="4044320" y="2555437"/>
                </a:lnTo>
                <a:lnTo>
                  <a:pt x="4090091" y="2564637"/>
                </a:lnTo>
                <a:lnTo>
                  <a:pt x="4136114" y="2571224"/>
                </a:lnTo>
                <a:lnTo>
                  <a:pt x="4182285" y="2575171"/>
                </a:lnTo>
                <a:lnTo>
                  <a:pt x="4228499" y="2576451"/>
                </a:lnTo>
                <a:lnTo>
                  <a:pt x="4274651" y="2575036"/>
                </a:lnTo>
                <a:lnTo>
                  <a:pt x="4320634" y="2570898"/>
                </a:lnTo>
                <a:lnTo>
                  <a:pt x="4366344" y="2564009"/>
                </a:lnTo>
                <a:lnTo>
                  <a:pt x="4411676" y="2554343"/>
                </a:lnTo>
                <a:lnTo>
                  <a:pt x="4456524" y="2541872"/>
                </a:lnTo>
                <a:lnTo>
                  <a:pt x="4500783" y="2526568"/>
                </a:lnTo>
                <a:lnTo>
                  <a:pt x="4544348" y="2508404"/>
                </a:lnTo>
                <a:lnTo>
                  <a:pt x="4587244" y="2486831"/>
                </a:lnTo>
                <a:lnTo>
                  <a:pt x="4629378" y="2462921"/>
                </a:lnTo>
                <a:lnTo>
                  <a:pt x="4670877" y="2437053"/>
                </a:lnTo>
                <a:lnTo>
                  <a:pt x="4711869" y="2409606"/>
                </a:lnTo>
                <a:lnTo>
                  <a:pt x="4752480" y="2380961"/>
                </a:lnTo>
                <a:lnTo>
                  <a:pt x="4792837" y="2351495"/>
                </a:lnTo>
                <a:lnTo>
                  <a:pt x="4873295" y="2291626"/>
                </a:lnTo>
                <a:lnTo>
                  <a:pt x="4913650" y="2261981"/>
                </a:lnTo>
                <a:lnTo>
                  <a:pt x="4954258" y="2233036"/>
                </a:lnTo>
                <a:lnTo>
                  <a:pt x="4995246" y="2205169"/>
                </a:lnTo>
                <a:lnTo>
                  <a:pt x="5036740" y="2178761"/>
                </a:lnTo>
                <a:lnTo>
                  <a:pt x="5078868" y="2154192"/>
                </a:lnTo>
                <a:lnTo>
                  <a:pt x="5121756" y="2131840"/>
                </a:lnTo>
                <a:lnTo>
                  <a:pt x="5165532" y="2112086"/>
                </a:lnTo>
                <a:lnTo>
                  <a:pt x="5216480" y="2095006"/>
                </a:lnTo>
                <a:lnTo>
                  <a:pt x="5268129" y="2082066"/>
                </a:lnTo>
                <a:lnTo>
                  <a:pt x="5320291" y="2073216"/>
                </a:lnTo>
                <a:lnTo>
                  <a:pt x="5372775" y="2068408"/>
                </a:lnTo>
                <a:lnTo>
                  <a:pt x="5425393" y="2067591"/>
                </a:lnTo>
                <a:lnTo>
                  <a:pt x="5477956" y="2070716"/>
                </a:lnTo>
                <a:lnTo>
                  <a:pt x="5514927" y="2077093"/>
                </a:lnTo>
                <a:lnTo>
                  <a:pt x="55149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8173" y="5287835"/>
            <a:ext cx="51625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b="1" spc="-260" dirty="0">
                <a:latin typeface="Arial"/>
                <a:cs typeface="Arial"/>
              </a:rPr>
              <a:t>ALUR</a:t>
            </a:r>
            <a:r>
              <a:rPr sz="4950" b="1" spc="-100" dirty="0">
                <a:latin typeface="Arial"/>
                <a:cs typeface="Arial"/>
              </a:rPr>
              <a:t> PENGISIAN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13334" y="10616482"/>
            <a:ext cx="17018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50" dirty="0">
                <a:solidFill>
                  <a:srgbClr val="A4A6A4"/>
                </a:solidFill>
                <a:latin typeface="Arial"/>
                <a:cs typeface="Arial"/>
              </a:rPr>
              <a:t>9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75353" y="5395530"/>
            <a:ext cx="593725" cy="582295"/>
            <a:chOff x="6975353" y="5395530"/>
            <a:chExt cx="593725" cy="582295"/>
          </a:xfrm>
        </p:grpSpPr>
        <p:sp>
          <p:nvSpPr>
            <p:cNvPr id="6" name="object 6"/>
            <p:cNvSpPr/>
            <p:nvPr/>
          </p:nvSpPr>
          <p:spPr>
            <a:xfrm>
              <a:off x="6975353" y="5953558"/>
              <a:ext cx="593725" cy="24130"/>
            </a:xfrm>
            <a:custGeom>
              <a:avLst/>
              <a:gdLst/>
              <a:ahLst/>
              <a:cxnLst/>
              <a:rect l="l" t="t" r="r" b="b"/>
              <a:pathLst>
                <a:path w="593725" h="24129">
                  <a:moveTo>
                    <a:pt x="587039" y="0"/>
                  </a:moveTo>
                  <a:lnTo>
                    <a:pt x="6179" y="0"/>
                  </a:lnTo>
                  <a:lnTo>
                    <a:pt x="0" y="5969"/>
                  </a:lnTo>
                  <a:lnTo>
                    <a:pt x="0" y="17909"/>
                  </a:lnTo>
                  <a:lnTo>
                    <a:pt x="6179" y="23879"/>
                  </a:lnTo>
                  <a:lnTo>
                    <a:pt x="587039" y="23879"/>
                  </a:lnTo>
                  <a:lnTo>
                    <a:pt x="593219" y="17909"/>
                  </a:lnTo>
                  <a:lnTo>
                    <a:pt x="593219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489" y="5876892"/>
              <a:ext cx="98031" cy="100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7537" y="5780117"/>
              <a:ext cx="99288" cy="197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8187" y="5409363"/>
              <a:ext cx="508000" cy="568325"/>
            </a:xfrm>
            <a:custGeom>
              <a:avLst/>
              <a:gdLst/>
              <a:ahLst/>
              <a:cxnLst/>
              <a:rect l="l" t="t" r="r" b="b"/>
              <a:pathLst>
                <a:path w="508000" h="568325">
                  <a:moveTo>
                    <a:pt x="358190" y="277647"/>
                  </a:moveTo>
                  <a:lnTo>
                    <a:pt x="352018" y="271475"/>
                  </a:lnTo>
                  <a:lnTo>
                    <a:pt x="333375" y="271475"/>
                  </a:lnTo>
                  <a:lnTo>
                    <a:pt x="333375" y="296189"/>
                  </a:lnTo>
                  <a:lnTo>
                    <a:pt x="333375" y="543369"/>
                  </a:lnTo>
                  <a:lnTo>
                    <a:pt x="283730" y="543369"/>
                  </a:lnTo>
                  <a:lnTo>
                    <a:pt x="283730" y="296189"/>
                  </a:lnTo>
                  <a:lnTo>
                    <a:pt x="333375" y="296189"/>
                  </a:lnTo>
                  <a:lnTo>
                    <a:pt x="333375" y="271475"/>
                  </a:lnTo>
                  <a:lnTo>
                    <a:pt x="265087" y="271475"/>
                  </a:lnTo>
                  <a:lnTo>
                    <a:pt x="258902" y="277647"/>
                  </a:lnTo>
                  <a:lnTo>
                    <a:pt x="258902" y="561898"/>
                  </a:lnTo>
                  <a:lnTo>
                    <a:pt x="265087" y="568083"/>
                  </a:lnTo>
                  <a:lnTo>
                    <a:pt x="352018" y="568083"/>
                  </a:lnTo>
                  <a:lnTo>
                    <a:pt x="358190" y="561898"/>
                  </a:lnTo>
                  <a:lnTo>
                    <a:pt x="358190" y="543369"/>
                  </a:lnTo>
                  <a:lnTo>
                    <a:pt x="358190" y="296189"/>
                  </a:lnTo>
                  <a:lnTo>
                    <a:pt x="358190" y="277647"/>
                  </a:lnTo>
                  <a:close/>
                </a:path>
                <a:path w="508000" h="568325">
                  <a:moveTo>
                    <a:pt x="471309" y="6172"/>
                  </a:moveTo>
                  <a:lnTo>
                    <a:pt x="465124" y="0"/>
                  </a:lnTo>
                  <a:lnTo>
                    <a:pt x="452666" y="0"/>
                  </a:lnTo>
                  <a:lnTo>
                    <a:pt x="6184" y="297027"/>
                  </a:lnTo>
                  <a:lnTo>
                    <a:pt x="0" y="303199"/>
                  </a:lnTo>
                  <a:lnTo>
                    <a:pt x="0" y="315569"/>
                  </a:lnTo>
                  <a:lnTo>
                    <a:pt x="6184" y="321741"/>
                  </a:lnTo>
                  <a:lnTo>
                    <a:pt x="18643" y="321741"/>
                  </a:lnTo>
                  <a:lnTo>
                    <a:pt x="465124" y="24714"/>
                  </a:lnTo>
                  <a:lnTo>
                    <a:pt x="471309" y="18542"/>
                  </a:lnTo>
                  <a:lnTo>
                    <a:pt x="471309" y="6172"/>
                  </a:lnTo>
                  <a:close/>
                </a:path>
                <a:path w="508000" h="568325">
                  <a:moveTo>
                    <a:pt x="507758" y="178358"/>
                  </a:moveTo>
                  <a:lnTo>
                    <a:pt x="501573" y="172186"/>
                  </a:lnTo>
                  <a:lnTo>
                    <a:pt x="482930" y="172186"/>
                  </a:lnTo>
                  <a:lnTo>
                    <a:pt x="482930" y="196900"/>
                  </a:lnTo>
                  <a:lnTo>
                    <a:pt x="482930" y="543369"/>
                  </a:lnTo>
                  <a:lnTo>
                    <a:pt x="433285" y="543369"/>
                  </a:lnTo>
                  <a:lnTo>
                    <a:pt x="433285" y="196900"/>
                  </a:lnTo>
                  <a:lnTo>
                    <a:pt x="482930" y="196900"/>
                  </a:lnTo>
                  <a:lnTo>
                    <a:pt x="482930" y="172186"/>
                  </a:lnTo>
                  <a:lnTo>
                    <a:pt x="414642" y="172186"/>
                  </a:lnTo>
                  <a:lnTo>
                    <a:pt x="408470" y="178358"/>
                  </a:lnTo>
                  <a:lnTo>
                    <a:pt x="408470" y="561898"/>
                  </a:lnTo>
                  <a:lnTo>
                    <a:pt x="414642" y="568083"/>
                  </a:lnTo>
                  <a:lnTo>
                    <a:pt x="501573" y="568083"/>
                  </a:lnTo>
                  <a:lnTo>
                    <a:pt x="507758" y="561898"/>
                  </a:lnTo>
                  <a:lnTo>
                    <a:pt x="507758" y="543369"/>
                  </a:lnTo>
                  <a:lnTo>
                    <a:pt x="507758" y="196900"/>
                  </a:lnTo>
                  <a:lnTo>
                    <a:pt x="507758" y="1783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3819" y="5395530"/>
              <a:ext cx="125682" cy="136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1343</Words>
  <Application>Microsoft Office PowerPoint</Application>
  <PresentationFormat>Custom</PresentationFormat>
  <Paragraphs>448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Arial Black</vt:lpstr>
      <vt:lpstr>Calibri</vt:lpstr>
      <vt:lpstr>Carlito</vt:lpstr>
      <vt:lpstr>Courier New</vt:lpstr>
      <vt:lpstr>Times New Roman</vt:lpstr>
      <vt:lpstr>Trebuchet MS</vt:lpstr>
      <vt:lpstr>Wingdings</vt:lpstr>
      <vt:lpstr>Office Theme</vt:lpstr>
      <vt:lpstr>PowerPoint Presentation</vt:lpstr>
      <vt:lpstr>ARSITEKTUR</vt:lpstr>
      <vt:lpstr>P E N YA M PA I A N K E B U T U H A N A S N E F O R M A S I</vt:lpstr>
      <vt:lpstr>P E N YA M PA I A N K E B U T U H A N A S N f o r m a s i . m e n p a n . g o . i d</vt:lpstr>
      <vt:lpstr>P E N Y U S U N A N K E B U T U H A N E L E K T R O N I K  ( P E TA J A B ATA N d a n B E Z Z E T I N G )</vt:lpstr>
      <vt:lpstr>PEMBAHARUAN</vt:lpstr>
      <vt:lpstr>Pembaharuan</vt:lpstr>
      <vt:lpstr>Yang Perlu Diperhatikan</vt:lpstr>
      <vt:lpstr>ALUR PENGISIAN</vt:lpstr>
      <vt:lpstr>PowerPoint Presentation</vt:lpstr>
      <vt:lpstr>PowerPoint Presentation</vt:lpstr>
      <vt:lpstr>KELOMPOK PENGGUNA</vt:lpstr>
      <vt:lpstr>SUPER  ADMINISTRATOR</vt:lpstr>
      <vt:lpstr>SUPER ADMINISTRATOR</vt:lpstr>
      <vt:lpstr>PowerPoint Presentation</vt:lpstr>
      <vt:lpstr>1. USER/PENGGUNA EFORMASI PADA VERSI 4.0 YANG DIGUNAKAN OLEH  BIRO/BADAN KEPEGAWAIAN DI EFORMASI VERSI 4.1 OTOMATIS MENJADI  SUPER ADMINISTRATOR.</vt:lpstr>
      <vt:lpstr>SUPER ADMINISTRATOR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PEMBUATAN  PENGGUNA</vt:lpstr>
      <vt:lpstr>SUPER ADMINISTRATOR</vt:lpstr>
      <vt:lpstr>DAFTAR PENGGUNA</vt:lpstr>
      <vt:lpstr>UNTUK  DAN</vt:lpstr>
      <vt:lpstr>UNTUK MENGISI EKSISTING ASN DAN  USUL ASN SUPER ADMINISTRATOR HARUS  MEMBUAT USER/PENGGUNA UNTUK  KELOMPOK KEPEGAWAIAN.</vt:lpstr>
      <vt:lpstr>ALUR PENGISIAN</vt:lpstr>
      <vt:lpstr>PENGGUNA  ORGANISASI</vt:lpstr>
      <vt:lpstr>PowerPoint Presentation</vt:lpstr>
      <vt:lpstr>PowerPoint Presentation</vt:lpstr>
      <vt:lpstr>PowerPoint Presentation</vt:lpstr>
      <vt:lpstr>PowerPoint Presentation</vt:lpstr>
      <vt:lpstr>PENGGUNA ORGANISASI</vt:lpstr>
      <vt:lpstr>PowerPoint Presentation</vt:lpstr>
      <vt:lpstr>INPUT NPSN (khusus untuk sekolah)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PENGGUNA  KEPEGAWAIAN</vt:lpstr>
      <vt:lpstr>PowerPoint Presentation</vt:lpstr>
      <vt:lpstr>PowerPoint Presentation</vt:lpstr>
      <vt:lpstr>PowerPoint Presentation</vt:lpstr>
      <vt:lpstr>INPUT NIP (perhitungan jumlah dan BUP)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CETAK</vt:lpstr>
      <vt:lpstr>TAHAPAN PENGUSULAN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Lenovo</cp:lastModifiedBy>
  <cp:revision>1</cp:revision>
  <dcterms:created xsi:type="dcterms:W3CDTF">2020-05-27T07:23:31Z</dcterms:created>
  <dcterms:modified xsi:type="dcterms:W3CDTF">2020-05-27T07:24:39Z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2020-05-27T00:00:00Z</vt:filetime>
  </property>
</Properties>
</file>